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672" r:id="rId2"/>
  </p:sldMasterIdLst>
  <p:notesMasterIdLst>
    <p:notesMasterId r:id="rId35"/>
  </p:notesMasterIdLst>
  <p:sldIdLst>
    <p:sldId id="256" r:id="rId3"/>
    <p:sldId id="274" r:id="rId4"/>
    <p:sldId id="330" r:id="rId5"/>
    <p:sldId id="257" r:id="rId6"/>
    <p:sldId id="258" r:id="rId7"/>
    <p:sldId id="259" r:id="rId8"/>
    <p:sldId id="260" r:id="rId9"/>
    <p:sldId id="261" r:id="rId10"/>
    <p:sldId id="331" r:id="rId11"/>
    <p:sldId id="332" r:id="rId12"/>
    <p:sldId id="334" r:id="rId13"/>
    <p:sldId id="263" r:id="rId14"/>
    <p:sldId id="275" r:id="rId15"/>
    <p:sldId id="265" r:id="rId16"/>
    <p:sldId id="266" r:id="rId17"/>
    <p:sldId id="264" r:id="rId18"/>
    <p:sldId id="276" r:id="rId19"/>
    <p:sldId id="333" r:id="rId20"/>
    <p:sldId id="267" r:id="rId21"/>
    <p:sldId id="268" r:id="rId22"/>
    <p:sldId id="269" r:id="rId23"/>
    <p:sldId id="271" r:id="rId24"/>
    <p:sldId id="272" r:id="rId25"/>
    <p:sldId id="329" r:id="rId26"/>
    <p:sldId id="320" r:id="rId27"/>
    <p:sldId id="325" r:id="rId28"/>
    <p:sldId id="321" r:id="rId29"/>
    <p:sldId id="327" r:id="rId30"/>
    <p:sldId id="322" r:id="rId31"/>
    <p:sldId id="323" r:id="rId32"/>
    <p:sldId id="335"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532" autoAdjust="0"/>
  </p:normalViewPr>
  <p:slideViewPr>
    <p:cSldViewPr snapToGrid="0">
      <p:cViewPr varScale="1">
        <p:scale>
          <a:sx n="77" d="100"/>
          <a:sy n="77" d="100"/>
        </p:scale>
        <p:origin x="10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D93D3-9492-4EEE-9C43-90D2578EA266}"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15950C7-5DE9-4174-84EA-86A93EDEE25D}">
      <dgm:prSet/>
      <dgm:spPr/>
      <dgm:t>
        <a:bodyPr/>
        <a:lstStyle/>
        <a:p>
          <a:r>
            <a:rPr lang="en-US" b="1" dirty="0"/>
            <a:t>Subject</a:t>
          </a:r>
        </a:p>
      </dgm:t>
    </dgm:pt>
    <dgm:pt modelId="{E39FDF35-D744-4263-8791-32129F8043D7}" type="parTrans" cxnId="{5681C856-4D77-4ABF-88CB-ABC82DC8205B}">
      <dgm:prSet/>
      <dgm:spPr/>
      <dgm:t>
        <a:bodyPr/>
        <a:lstStyle/>
        <a:p>
          <a:endParaRPr lang="en-US"/>
        </a:p>
      </dgm:t>
    </dgm:pt>
    <dgm:pt modelId="{B7EC5224-A9B5-45DF-B4E1-74282B04B0AC}" type="sibTrans" cxnId="{5681C856-4D77-4ABF-88CB-ABC82DC8205B}">
      <dgm:prSet/>
      <dgm:spPr/>
      <dgm:t>
        <a:bodyPr/>
        <a:lstStyle/>
        <a:p>
          <a:endParaRPr lang="en-US"/>
        </a:p>
      </dgm:t>
    </dgm:pt>
    <dgm:pt modelId="{63F954FA-B536-4402-BB3D-49FC9E64722A}">
      <dgm:prSet/>
      <dgm:spPr/>
      <dgm:t>
        <a:bodyPr/>
        <a:lstStyle/>
        <a:p>
          <a:r>
            <a:rPr lang="en-US" u="sng" dirty="0"/>
            <a:t>Position</a:t>
          </a:r>
        </a:p>
      </dgm:t>
    </dgm:pt>
    <dgm:pt modelId="{253E9C07-BCEB-442B-89C5-47D2E734F29A}" type="parTrans" cxnId="{B7E6B021-362E-4900-BEE9-A693A08B3A8C}">
      <dgm:prSet/>
      <dgm:spPr/>
      <dgm:t>
        <a:bodyPr/>
        <a:lstStyle/>
        <a:p>
          <a:endParaRPr lang="en-US"/>
        </a:p>
      </dgm:t>
    </dgm:pt>
    <dgm:pt modelId="{91A0FB52-336D-4671-B5D3-CBD0CCBCFC71}" type="sibTrans" cxnId="{B7E6B021-362E-4900-BEE9-A693A08B3A8C}">
      <dgm:prSet/>
      <dgm:spPr/>
      <dgm:t>
        <a:bodyPr/>
        <a:lstStyle/>
        <a:p>
          <a:endParaRPr lang="en-US"/>
        </a:p>
      </dgm:t>
    </dgm:pt>
    <dgm:pt modelId="{24DE250A-2ECC-4BBD-9DE7-3FDD7BDE8F45}">
      <dgm:prSet/>
      <dgm:spPr/>
      <dgm:t>
        <a:bodyPr/>
        <a:lstStyle/>
        <a:p>
          <a:r>
            <a:rPr lang="en-US" i="1" dirty="0"/>
            <a:t>Points (or Importance)</a:t>
          </a:r>
        </a:p>
      </dgm:t>
    </dgm:pt>
    <dgm:pt modelId="{B2EFE4F3-8AA9-4F3E-8A4E-C18F1A6D74A9}" type="parTrans" cxnId="{86CAD1D3-5FF8-448A-A0A9-AF471DC1A2E4}">
      <dgm:prSet/>
      <dgm:spPr/>
      <dgm:t>
        <a:bodyPr/>
        <a:lstStyle/>
        <a:p>
          <a:endParaRPr lang="en-US"/>
        </a:p>
      </dgm:t>
    </dgm:pt>
    <dgm:pt modelId="{2AD993AE-8372-4DC8-983C-5741D43F227B}" type="sibTrans" cxnId="{86CAD1D3-5FF8-448A-A0A9-AF471DC1A2E4}">
      <dgm:prSet/>
      <dgm:spPr/>
      <dgm:t>
        <a:bodyPr/>
        <a:lstStyle/>
        <a:p>
          <a:endParaRPr lang="en-US"/>
        </a:p>
      </dgm:t>
    </dgm:pt>
    <dgm:pt modelId="{C441272E-FC59-44FF-A098-18237C1BA3B4}" type="pres">
      <dgm:prSet presAssocID="{C1AD93D3-9492-4EEE-9C43-90D2578EA266}" presName="hierChild1" presStyleCnt="0">
        <dgm:presLayoutVars>
          <dgm:chPref val="1"/>
          <dgm:dir/>
          <dgm:animOne val="branch"/>
          <dgm:animLvl val="lvl"/>
          <dgm:resizeHandles/>
        </dgm:presLayoutVars>
      </dgm:prSet>
      <dgm:spPr/>
    </dgm:pt>
    <dgm:pt modelId="{A13616FD-5539-4A7E-93A9-9CAE0F2E29C6}" type="pres">
      <dgm:prSet presAssocID="{215950C7-5DE9-4174-84EA-86A93EDEE25D}" presName="hierRoot1" presStyleCnt="0"/>
      <dgm:spPr/>
    </dgm:pt>
    <dgm:pt modelId="{3A9B0B04-EA2F-4C2B-8220-B399FC701C6F}" type="pres">
      <dgm:prSet presAssocID="{215950C7-5DE9-4174-84EA-86A93EDEE25D}" presName="composite" presStyleCnt="0"/>
      <dgm:spPr/>
    </dgm:pt>
    <dgm:pt modelId="{449107D5-6E6F-4C18-98D2-E925E6B04E84}" type="pres">
      <dgm:prSet presAssocID="{215950C7-5DE9-4174-84EA-86A93EDEE25D}" presName="background" presStyleLbl="node0" presStyleIdx="0" presStyleCnt="3"/>
      <dgm:spPr/>
    </dgm:pt>
    <dgm:pt modelId="{5809AFFF-AA4A-4422-9C09-D10ACBFC5467}" type="pres">
      <dgm:prSet presAssocID="{215950C7-5DE9-4174-84EA-86A93EDEE25D}" presName="text" presStyleLbl="fgAcc0" presStyleIdx="0" presStyleCnt="3">
        <dgm:presLayoutVars>
          <dgm:chPref val="3"/>
        </dgm:presLayoutVars>
      </dgm:prSet>
      <dgm:spPr/>
    </dgm:pt>
    <dgm:pt modelId="{32F3916D-F73F-40C9-93AC-4494F90516A1}" type="pres">
      <dgm:prSet presAssocID="{215950C7-5DE9-4174-84EA-86A93EDEE25D}" presName="hierChild2" presStyleCnt="0"/>
      <dgm:spPr/>
    </dgm:pt>
    <dgm:pt modelId="{079D3B02-863E-46D4-8459-EBDEE2C02320}" type="pres">
      <dgm:prSet presAssocID="{63F954FA-B536-4402-BB3D-49FC9E64722A}" presName="hierRoot1" presStyleCnt="0"/>
      <dgm:spPr/>
    </dgm:pt>
    <dgm:pt modelId="{43B283A7-B4BD-46CE-88BD-063DE1BD0CE9}" type="pres">
      <dgm:prSet presAssocID="{63F954FA-B536-4402-BB3D-49FC9E64722A}" presName="composite" presStyleCnt="0"/>
      <dgm:spPr/>
    </dgm:pt>
    <dgm:pt modelId="{7B220FD6-0D3E-4995-9270-0342B6E0E24D}" type="pres">
      <dgm:prSet presAssocID="{63F954FA-B536-4402-BB3D-49FC9E64722A}" presName="background" presStyleLbl="node0" presStyleIdx="1" presStyleCnt="3"/>
      <dgm:spPr/>
    </dgm:pt>
    <dgm:pt modelId="{98D09C78-E2AD-43CA-8C8D-E35DF384771D}" type="pres">
      <dgm:prSet presAssocID="{63F954FA-B536-4402-BB3D-49FC9E64722A}" presName="text" presStyleLbl="fgAcc0" presStyleIdx="1" presStyleCnt="3">
        <dgm:presLayoutVars>
          <dgm:chPref val="3"/>
        </dgm:presLayoutVars>
      </dgm:prSet>
      <dgm:spPr/>
    </dgm:pt>
    <dgm:pt modelId="{EE1CDEED-1EE6-4E03-8375-9FF584A7EA8F}" type="pres">
      <dgm:prSet presAssocID="{63F954FA-B536-4402-BB3D-49FC9E64722A}" presName="hierChild2" presStyleCnt="0"/>
      <dgm:spPr/>
    </dgm:pt>
    <dgm:pt modelId="{E6CE2D76-54DF-4730-8D74-12A768A7AD5D}" type="pres">
      <dgm:prSet presAssocID="{24DE250A-2ECC-4BBD-9DE7-3FDD7BDE8F45}" presName="hierRoot1" presStyleCnt="0"/>
      <dgm:spPr/>
    </dgm:pt>
    <dgm:pt modelId="{C8CE8CD8-300A-4D1D-B0AE-7780D4BEB283}" type="pres">
      <dgm:prSet presAssocID="{24DE250A-2ECC-4BBD-9DE7-3FDD7BDE8F45}" presName="composite" presStyleCnt="0"/>
      <dgm:spPr/>
    </dgm:pt>
    <dgm:pt modelId="{208A45B3-809C-40E6-BDA7-4A65C6E69C58}" type="pres">
      <dgm:prSet presAssocID="{24DE250A-2ECC-4BBD-9DE7-3FDD7BDE8F45}" presName="background" presStyleLbl="node0" presStyleIdx="2" presStyleCnt="3"/>
      <dgm:spPr/>
    </dgm:pt>
    <dgm:pt modelId="{D0061265-6BBB-4B04-9416-5F8DE2503CE4}" type="pres">
      <dgm:prSet presAssocID="{24DE250A-2ECC-4BBD-9DE7-3FDD7BDE8F45}" presName="text" presStyleLbl="fgAcc0" presStyleIdx="2" presStyleCnt="3">
        <dgm:presLayoutVars>
          <dgm:chPref val="3"/>
        </dgm:presLayoutVars>
      </dgm:prSet>
      <dgm:spPr/>
    </dgm:pt>
    <dgm:pt modelId="{C6544E1B-97D2-4FD2-82A7-24E71A975EA0}" type="pres">
      <dgm:prSet presAssocID="{24DE250A-2ECC-4BBD-9DE7-3FDD7BDE8F45}" presName="hierChild2" presStyleCnt="0"/>
      <dgm:spPr/>
    </dgm:pt>
  </dgm:ptLst>
  <dgm:cxnLst>
    <dgm:cxn modelId="{B7E6B021-362E-4900-BEE9-A693A08B3A8C}" srcId="{C1AD93D3-9492-4EEE-9C43-90D2578EA266}" destId="{63F954FA-B536-4402-BB3D-49FC9E64722A}" srcOrd="1" destOrd="0" parTransId="{253E9C07-BCEB-442B-89C5-47D2E734F29A}" sibTransId="{91A0FB52-336D-4671-B5D3-CBD0CCBCFC71}"/>
    <dgm:cxn modelId="{AD2B402D-7FE6-4DD6-AC73-F55F279163BE}" type="presOf" srcId="{24DE250A-2ECC-4BBD-9DE7-3FDD7BDE8F45}" destId="{D0061265-6BBB-4B04-9416-5F8DE2503CE4}" srcOrd="0" destOrd="0" presId="urn:microsoft.com/office/officeart/2005/8/layout/hierarchy1"/>
    <dgm:cxn modelId="{6769B86F-058C-4CEE-BF47-8D7D0759BACE}" type="presOf" srcId="{63F954FA-B536-4402-BB3D-49FC9E64722A}" destId="{98D09C78-E2AD-43CA-8C8D-E35DF384771D}" srcOrd="0" destOrd="0" presId="urn:microsoft.com/office/officeart/2005/8/layout/hierarchy1"/>
    <dgm:cxn modelId="{5681C856-4D77-4ABF-88CB-ABC82DC8205B}" srcId="{C1AD93D3-9492-4EEE-9C43-90D2578EA266}" destId="{215950C7-5DE9-4174-84EA-86A93EDEE25D}" srcOrd="0" destOrd="0" parTransId="{E39FDF35-D744-4263-8791-32129F8043D7}" sibTransId="{B7EC5224-A9B5-45DF-B4E1-74282B04B0AC}"/>
    <dgm:cxn modelId="{9DA7D4C4-201F-45E8-9375-F3C5F3B27D48}" type="presOf" srcId="{C1AD93D3-9492-4EEE-9C43-90D2578EA266}" destId="{C441272E-FC59-44FF-A098-18237C1BA3B4}" srcOrd="0" destOrd="0" presId="urn:microsoft.com/office/officeart/2005/8/layout/hierarchy1"/>
    <dgm:cxn modelId="{5FEE91C7-2647-4B9D-943E-F75C406777F9}" type="presOf" srcId="{215950C7-5DE9-4174-84EA-86A93EDEE25D}" destId="{5809AFFF-AA4A-4422-9C09-D10ACBFC5467}" srcOrd="0" destOrd="0" presId="urn:microsoft.com/office/officeart/2005/8/layout/hierarchy1"/>
    <dgm:cxn modelId="{86CAD1D3-5FF8-448A-A0A9-AF471DC1A2E4}" srcId="{C1AD93D3-9492-4EEE-9C43-90D2578EA266}" destId="{24DE250A-2ECC-4BBD-9DE7-3FDD7BDE8F45}" srcOrd="2" destOrd="0" parTransId="{B2EFE4F3-8AA9-4F3E-8A4E-C18F1A6D74A9}" sibTransId="{2AD993AE-8372-4DC8-983C-5741D43F227B}"/>
    <dgm:cxn modelId="{2DF660A0-CBD0-4F30-978E-4DCA54AEDD21}" type="presParOf" srcId="{C441272E-FC59-44FF-A098-18237C1BA3B4}" destId="{A13616FD-5539-4A7E-93A9-9CAE0F2E29C6}" srcOrd="0" destOrd="0" presId="urn:microsoft.com/office/officeart/2005/8/layout/hierarchy1"/>
    <dgm:cxn modelId="{53DFC7A6-9A32-45B5-B99A-A323444F6319}" type="presParOf" srcId="{A13616FD-5539-4A7E-93A9-9CAE0F2E29C6}" destId="{3A9B0B04-EA2F-4C2B-8220-B399FC701C6F}" srcOrd="0" destOrd="0" presId="urn:microsoft.com/office/officeart/2005/8/layout/hierarchy1"/>
    <dgm:cxn modelId="{D89E2A06-5A21-46C1-8E0A-3AD7395E7420}" type="presParOf" srcId="{3A9B0B04-EA2F-4C2B-8220-B399FC701C6F}" destId="{449107D5-6E6F-4C18-98D2-E925E6B04E84}" srcOrd="0" destOrd="0" presId="urn:microsoft.com/office/officeart/2005/8/layout/hierarchy1"/>
    <dgm:cxn modelId="{EC037131-D98F-42A7-AA37-8CA6028CE362}" type="presParOf" srcId="{3A9B0B04-EA2F-4C2B-8220-B399FC701C6F}" destId="{5809AFFF-AA4A-4422-9C09-D10ACBFC5467}" srcOrd="1" destOrd="0" presId="urn:microsoft.com/office/officeart/2005/8/layout/hierarchy1"/>
    <dgm:cxn modelId="{86C7A34A-4759-41C4-AB46-30FB6FFBF887}" type="presParOf" srcId="{A13616FD-5539-4A7E-93A9-9CAE0F2E29C6}" destId="{32F3916D-F73F-40C9-93AC-4494F90516A1}" srcOrd="1" destOrd="0" presId="urn:microsoft.com/office/officeart/2005/8/layout/hierarchy1"/>
    <dgm:cxn modelId="{7B4794CC-5266-4453-8A0F-91DCA4D761B6}" type="presParOf" srcId="{C441272E-FC59-44FF-A098-18237C1BA3B4}" destId="{079D3B02-863E-46D4-8459-EBDEE2C02320}" srcOrd="1" destOrd="0" presId="urn:microsoft.com/office/officeart/2005/8/layout/hierarchy1"/>
    <dgm:cxn modelId="{CC3DD6E8-1110-4EC0-AF13-428EAB3C6C14}" type="presParOf" srcId="{079D3B02-863E-46D4-8459-EBDEE2C02320}" destId="{43B283A7-B4BD-46CE-88BD-063DE1BD0CE9}" srcOrd="0" destOrd="0" presId="urn:microsoft.com/office/officeart/2005/8/layout/hierarchy1"/>
    <dgm:cxn modelId="{EBB370BA-99A3-45B6-99AE-18224E1B3A3C}" type="presParOf" srcId="{43B283A7-B4BD-46CE-88BD-063DE1BD0CE9}" destId="{7B220FD6-0D3E-4995-9270-0342B6E0E24D}" srcOrd="0" destOrd="0" presId="urn:microsoft.com/office/officeart/2005/8/layout/hierarchy1"/>
    <dgm:cxn modelId="{BF27A868-F38A-4199-96CD-B953A7EABDDC}" type="presParOf" srcId="{43B283A7-B4BD-46CE-88BD-063DE1BD0CE9}" destId="{98D09C78-E2AD-43CA-8C8D-E35DF384771D}" srcOrd="1" destOrd="0" presId="urn:microsoft.com/office/officeart/2005/8/layout/hierarchy1"/>
    <dgm:cxn modelId="{6036B84A-0B00-421D-B35F-536BEB9AA99E}" type="presParOf" srcId="{079D3B02-863E-46D4-8459-EBDEE2C02320}" destId="{EE1CDEED-1EE6-4E03-8375-9FF584A7EA8F}" srcOrd="1" destOrd="0" presId="urn:microsoft.com/office/officeart/2005/8/layout/hierarchy1"/>
    <dgm:cxn modelId="{46959E8F-23D9-4FA6-ACF7-564F87A28A0D}" type="presParOf" srcId="{C441272E-FC59-44FF-A098-18237C1BA3B4}" destId="{E6CE2D76-54DF-4730-8D74-12A768A7AD5D}" srcOrd="2" destOrd="0" presId="urn:microsoft.com/office/officeart/2005/8/layout/hierarchy1"/>
    <dgm:cxn modelId="{AD552CBB-7BC6-4D39-B939-F3B1FA5D2FA0}" type="presParOf" srcId="{E6CE2D76-54DF-4730-8D74-12A768A7AD5D}" destId="{C8CE8CD8-300A-4D1D-B0AE-7780D4BEB283}" srcOrd="0" destOrd="0" presId="urn:microsoft.com/office/officeart/2005/8/layout/hierarchy1"/>
    <dgm:cxn modelId="{8EB5C636-AF0A-49EB-B678-8BED9E3D6BCD}" type="presParOf" srcId="{C8CE8CD8-300A-4D1D-B0AE-7780D4BEB283}" destId="{208A45B3-809C-40E6-BDA7-4A65C6E69C58}" srcOrd="0" destOrd="0" presId="urn:microsoft.com/office/officeart/2005/8/layout/hierarchy1"/>
    <dgm:cxn modelId="{2FE9FB8D-C6B6-4553-8B67-7D60C9E67104}" type="presParOf" srcId="{C8CE8CD8-300A-4D1D-B0AE-7780D4BEB283}" destId="{D0061265-6BBB-4B04-9416-5F8DE2503CE4}" srcOrd="1" destOrd="0" presId="urn:microsoft.com/office/officeart/2005/8/layout/hierarchy1"/>
    <dgm:cxn modelId="{78E2857A-BC01-438C-A31C-050B652368ED}" type="presParOf" srcId="{E6CE2D76-54DF-4730-8D74-12A768A7AD5D}" destId="{C6544E1B-97D2-4FD2-82A7-24E71A975E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A81100-DFAA-47BF-A8D7-DD8B62B4E27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A64C15F-341C-4757-A281-D74EDAB5BB77}">
      <dgm:prSet/>
      <dgm:spPr/>
      <dgm:t>
        <a:bodyPr/>
        <a:lstStyle/>
        <a:p>
          <a:pPr>
            <a:lnSpc>
              <a:spcPct val="100000"/>
            </a:lnSpc>
          </a:pPr>
          <a:r>
            <a:rPr lang="en-US"/>
            <a:t>Despite the previous arguments…</a:t>
          </a:r>
        </a:p>
      </dgm:t>
    </dgm:pt>
    <dgm:pt modelId="{1AD97144-7497-486A-AA49-3E969B2FAEE3}" type="parTrans" cxnId="{16EAF677-F4F3-4070-8B13-BB5DCCD15DA3}">
      <dgm:prSet/>
      <dgm:spPr/>
      <dgm:t>
        <a:bodyPr/>
        <a:lstStyle/>
        <a:p>
          <a:endParaRPr lang="en-US"/>
        </a:p>
      </dgm:t>
    </dgm:pt>
    <dgm:pt modelId="{27D1B87A-AD9B-4EAC-83DD-B75B1CAD78DD}" type="sibTrans" cxnId="{16EAF677-F4F3-4070-8B13-BB5DCCD15DA3}">
      <dgm:prSet/>
      <dgm:spPr/>
      <dgm:t>
        <a:bodyPr/>
        <a:lstStyle/>
        <a:p>
          <a:endParaRPr lang="en-US"/>
        </a:p>
      </dgm:t>
    </dgm:pt>
    <dgm:pt modelId="{67CE2E32-5672-405B-B1C4-78009DB5627B}">
      <dgm:prSet/>
      <dgm:spPr/>
      <dgm:t>
        <a:bodyPr/>
        <a:lstStyle/>
        <a:p>
          <a:pPr>
            <a:lnSpc>
              <a:spcPct val="100000"/>
            </a:lnSpc>
          </a:pPr>
          <a:r>
            <a:rPr lang="en-US"/>
            <a:t>However, we should also consider…</a:t>
          </a:r>
        </a:p>
      </dgm:t>
    </dgm:pt>
    <dgm:pt modelId="{7CFB8808-AB11-4E36-A142-9E72C1828DBD}" type="parTrans" cxnId="{2748F292-904C-44B6-B3E6-4260D26C452F}">
      <dgm:prSet/>
      <dgm:spPr/>
      <dgm:t>
        <a:bodyPr/>
        <a:lstStyle/>
        <a:p>
          <a:endParaRPr lang="en-US"/>
        </a:p>
      </dgm:t>
    </dgm:pt>
    <dgm:pt modelId="{777F4A6D-17BD-4551-AC77-348867F342BE}" type="sibTrans" cxnId="{2748F292-904C-44B6-B3E6-4260D26C452F}">
      <dgm:prSet/>
      <dgm:spPr/>
      <dgm:t>
        <a:bodyPr/>
        <a:lstStyle/>
        <a:p>
          <a:endParaRPr lang="en-US"/>
        </a:p>
      </dgm:t>
    </dgm:pt>
    <dgm:pt modelId="{AFEBE054-772D-48B3-AF8D-B3E6E5CF7B4E}">
      <dgm:prSet/>
      <dgm:spPr/>
      <dgm:t>
        <a:bodyPr/>
        <a:lstStyle/>
        <a:p>
          <a:pPr>
            <a:lnSpc>
              <a:spcPct val="100000"/>
            </a:lnSpc>
          </a:pPr>
          <a:r>
            <a:rPr lang="en-US" dirty="0"/>
            <a:t>Regardless of the above examples..</a:t>
          </a:r>
        </a:p>
      </dgm:t>
    </dgm:pt>
    <dgm:pt modelId="{FB9C6B85-5B47-4CF6-A416-121C28E8924F}" type="parTrans" cxnId="{37DB46B6-2627-4BE1-926E-0184A912CCBA}">
      <dgm:prSet/>
      <dgm:spPr/>
      <dgm:t>
        <a:bodyPr/>
        <a:lstStyle/>
        <a:p>
          <a:endParaRPr lang="en-US"/>
        </a:p>
      </dgm:t>
    </dgm:pt>
    <dgm:pt modelId="{D63229D1-4C9D-49D4-8FB4-2356E0A05ABE}" type="sibTrans" cxnId="{37DB46B6-2627-4BE1-926E-0184A912CCBA}">
      <dgm:prSet/>
      <dgm:spPr/>
      <dgm:t>
        <a:bodyPr/>
        <a:lstStyle/>
        <a:p>
          <a:endParaRPr lang="en-US"/>
        </a:p>
      </dgm:t>
    </dgm:pt>
    <dgm:pt modelId="{926D8A53-C9C7-404F-8775-C3CC0637ECC6}">
      <dgm:prSet/>
      <dgm:spPr/>
      <dgm:t>
        <a:bodyPr/>
        <a:lstStyle/>
        <a:p>
          <a:pPr>
            <a:lnSpc>
              <a:spcPct val="100000"/>
            </a:lnSpc>
          </a:pPr>
          <a:r>
            <a:rPr lang="en-US"/>
            <a:t>On the other hand…</a:t>
          </a:r>
        </a:p>
      </dgm:t>
    </dgm:pt>
    <dgm:pt modelId="{9C11E518-94D8-487F-8159-857BC2520BAF}" type="parTrans" cxnId="{940C62C0-8AA4-4458-9530-759C5FA46093}">
      <dgm:prSet/>
      <dgm:spPr/>
      <dgm:t>
        <a:bodyPr/>
        <a:lstStyle/>
        <a:p>
          <a:endParaRPr lang="en-US"/>
        </a:p>
      </dgm:t>
    </dgm:pt>
    <dgm:pt modelId="{CDA46AE2-1DB2-40F6-8A6C-72F1681BE681}" type="sibTrans" cxnId="{940C62C0-8AA4-4458-9530-759C5FA46093}">
      <dgm:prSet/>
      <dgm:spPr/>
      <dgm:t>
        <a:bodyPr/>
        <a:lstStyle/>
        <a:p>
          <a:endParaRPr lang="en-US"/>
        </a:p>
      </dgm:t>
    </dgm:pt>
    <dgm:pt modelId="{BBBADFD6-83A6-475F-8F46-B09A97D09D03}" type="pres">
      <dgm:prSet presAssocID="{E5A81100-DFAA-47BF-A8D7-DD8B62B4E278}" presName="root" presStyleCnt="0">
        <dgm:presLayoutVars>
          <dgm:dir/>
          <dgm:resizeHandles val="exact"/>
        </dgm:presLayoutVars>
      </dgm:prSet>
      <dgm:spPr/>
    </dgm:pt>
    <dgm:pt modelId="{DDBFD277-FF37-49E1-B5A3-6CBAB31966E1}" type="pres">
      <dgm:prSet presAssocID="{3A64C15F-341C-4757-A281-D74EDAB5BB77}" presName="compNode" presStyleCnt="0"/>
      <dgm:spPr/>
    </dgm:pt>
    <dgm:pt modelId="{D549A99D-DD61-41FD-87B6-68F8E676A688}" type="pres">
      <dgm:prSet presAssocID="{3A64C15F-341C-4757-A281-D74EDAB5BB77}" presName="bgRect" presStyleLbl="bgShp" presStyleIdx="0" presStyleCnt="4"/>
      <dgm:spPr/>
    </dgm:pt>
    <dgm:pt modelId="{4EC08B6E-EC59-468E-A68B-94477B7AC8B3}" type="pres">
      <dgm:prSet presAssocID="{3A64C15F-341C-4757-A281-D74EDAB5BB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F614FCED-FCAF-4811-A58A-0CD9F18ED2BD}" type="pres">
      <dgm:prSet presAssocID="{3A64C15F-341C-4757-A281-D74EDAB5BB77}" presName="spaceRect" presStyleCnt="0"/>
      <dgm:spPr/>
    </dgm:pt>
    <dgm:pt modelId="{0980DE7E-F2BB-43A5-9B98-95C4F7AFC16E}" type="pres">
      <dgm:prSet presAssocID="{3A64C15F-341C-4757-A281-D74EDAB5BB77}" presName="parTx" presStyleLbl="revTx" presStyleIdx="0" presStyleCnt="4">
        <dgm:presLayoutVars>
          <dgm:chMax val="0"/>
          <dgm:chPref val="0"/>
        </dgm:presLayoutVars>
      </dgm:prSet>
      <dgm:spPr/>
    </dgm:pt>
    <dgm:pt modelId="{BF0F2B9D-4DDE-4908-BE54-E5A7E7F5CB1A}" type="pres">
      <dgm:prSet presAssocID="{27D1B87A-AD9B-4EAC-83DD-B75B1CAD78DD}" presName="sibTrans" presStyleCnt="0"/>
      <dgm:spPr/>
    </dgm:pt>
    <dgm:pt modelId="{3CDF0F5C-C570-49C3-A481-57A93001F6D1}" type="pres">
      <dgm:prSet presAssocID="{67CE2E32-5672-405B-B1C4-78009DB5627B}" presName="compNode" presStyleCnt="0"/>
      <dgm:spPr/>
    </dgm:pt>
    <dgm:pt modelId="{3E9B4FE7-56E6-4EB3-92F4-888264E435CD}" type="pres">
      <dgm:prSet presAssocID="{67CE2E32-5672-405B-B1C4-78009DB5627B}" presName="bgRect" presStyleLbl="bgShp" presStyleIdx="1" presStyleCnt="4"/>
      <dgm:spPr/>
    </dgm:pt>
    <dgm:pt modelId="{7F3ACFA2-8194-4381-BF43-0EA6BF07018F}" type="pres">
      <dgm:prSet presAssocID="{67CE2E32-5672-405B-B1C4-78009DB562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old bars"/>
        </a:ext>
      </dgm:extLst>
    </dgm:pt>
    <dgm:pt modelId="{E63102CF-E669-472B-8385-270BB5ADBB3B}" type="pres">
      <dgm:prSet presAssocID="{67CE2E32-5672-405B-B1C4-78009DB5627B}" presName="spaceRect" presStyleCnt="0"/>
      <dgm:spPr/>
    </dgm:pt>
    <dgm:pt modelId="{F39438B5-1587-49C0-A185-DB7313D5D628}" type="pres">
      <dgm:prSet presAssocID="{67CE2E32-5672-405B-B1C4-78009DB5627B}" presName="parTx" presStyleLbl="revTx" presStyleIdx="1" presStyleCnt="4">
        <dgm:presLayoutVars>
          <dgm:chMax val="0"/>
          <dgm:chPref val="0"/>
        </dgm:presLayoutVars>
      </dgm:prSet>
      <dgm:spPr/>
    </dgm:pt>
    <dgm:pt modelId="{8B8A11FF-02A1-42D1-8252-0CCD528F7665}" type="pres">
      <dgm:prSet presAssocID="{777F4A6D-17BD-4551-AC77-348867F342BE}" presName="sibTrans" presStyleCnt="0"/>
      <dgm:spPr/>
    </dgm:pt>
    <dgm:pt modelId="{4DCED821-D741-4E9D-9EB0-2514FA231E5B}" type="pres">
      <dgm:prSet presAssocID="{AFEBE054-772D-48B3-AF8D-B3E6E5CF7B4E}" presName="compNode" presStyleCnt="0"/>
      <dgm:spPr/>
    </dgm:pt>
    <dgm:pt modelId="{82339674-DB81-4F9C-AEFA-6B2321FF46C7}" type="pres">
      <dgm:prSet presAssocID="{AFEBE054-772D-48B3-AF8D-B3E6E5CF7B4E}" presName="bgRect" presStyleLbl="bgShp" presStyleIdx="2" presStyleCnt="4"/>
      <dgm:spPr/>
    </dgm:pt>
    <dgm:pt modelId="{79C887DA-07C1-4A21-9DD9-5C625B567928}" type="pres">
      <dgm:prSet presAssocID="{AFEBE054-772D-48B3-AF8D-B3E6E5CF7B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FB8FE30D-C77F-43A5-A48F-9164EEB44533}" type="pres">
      <dgm:prSet presAssocID="{AFEBE054-772D-48B3-AF8D-B3E6E5CF7B4E}" presName="spaceRect" presStyleCnt="0"/>
      <dgm:spPr/>
    </dgm:pt>
    <dgm:pt modelId="{5B58B1CA-4929-4BA5-B818-69D291FBFE6D}" type="pres">
      <dgm:prSet presAssocID="{AFEBE054-772D-48B3-AF8D-B3E6E5CF7B4E}" presName="parTx" presStyleLbl="revTx" presStyleIdx="2" presStyleCnt="4">
        <dgm:presLayoutVars>
          <dgm:chMax val="0"/>
          <dgm:chPref val="0"/>
        </dgm:presLayoutVars>
      </dgm:prSet>
      <dgm:spPr/>
    </dgm:pt>
    <dgm:pt modelId="{65509AEB-B012-4649-A99B-9327E143BA6B}" type="pres">
      <dgm:prSet presAssocID="{D63229D1-4C9D-49D4-8FB4-2356E0A05ABE}" presName="sibTrans" presStyleCnt="0"/>
      <dgm:spPr/>
    </dgm:pt>
    <dgm:pt modelId="{57995572-6445-4045-8F83-7C9ECDB2432D}" type="pres">
      <dgm:prSet presAssocID="{926D8A53-C9C7-404F-8775-C3CC0637ECC6}" presName="compNode" presStyleCnt="0"/>
      <dgm:spPr/>
    </dgm:pt>
    <dgm:pt modelId="{05F58F17-7484-46E5-B67A-C68E73753E78}" type="pres">
      <dgm:prSet presAssocID="{926D8A53-C9C7-404F-8775-C3CC0637ECC6}" presName="bgRect" presStyleLbl="bgShp" presStyleIdx="3" presStyleCnt="4"/>
      <dgm:spPr/>
    </dgm:pt>
    <dgm:pt modelId="{1CA6D081-2A25-48E4-B9C4-68855688C0C4}" type="pres">
      <dgm:prSet presAssocID="{926D8A53-C9C7-404F-8775-C3CC0637EC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Hand"/>
        </a:ext>
      </dgm:extLst>
    </dgm:pt>
    <dgm:pt modelId="{49FDE113-F418-4E38-BF9B-E47C782C7F78}" type="pres">
      <dgm:prSet presAssocID="{926D8A53-C9C7-404F-8775-C3CC0637ECC6}" presName="spaceRect" presStyleCnt="0"/>
      <dgm:spPr/>
    </dgm:pt>
    <dgm:pt modelId="{66124C8C-B56F-4FAC-8E7A-445798E7177F}" type="pres">
      <dgm:prSet presAssocID="{926D8A53-C9C7-404F-8775-C3CC0637ECC6}" presName="parTx" presStyleLbl="revTx" presStyleIdx="3" presStyleCnt="4">
        <dgm:presLayoutVars>
          <dgm:chMax val="0"/>
          <dgm:chPref val="0"/>
        </dgm:presLayoutVars>
      </dgm:prSet>
      <dgm:spPr/>
    </dgm:pt>
  </dgm:ptLst>
  <dgm:cxnLst>
    <dgm:cxn modelId="{ACF57316-24C3-47A1-983B-7BBAEFD5A524}" type="presOf" srcId="{AFEBE054-772D-48B3-AF8D-B3E6E5CF7B4E}" destId="{5B58B1CA-4929-4BA5-B818-69D291FBFE6D}" srcOrd="0" destOrd="0" presId="urn:microsoft.com/office/officeart/2018/2/layout/IconVerticalSolidList"/>
    <dgm:cxn modelId="{16EAF677-F4F3-4070-8B13-BB5DCCD15DA3}" srcId="{E5A81100-DFAA-47BF-A8D7-DD8B62B4E278}" destId="{3A64C15F-341C-4757-A281-D74EDAB5BB77}" srcOrd="0" destOrd="0" parTransId="{1AD97144-7497-486A-AA49-3E969B2FAEE3}" sibTransId="{27D1B87A-AD9B-4EAC-83DD-B75B1CAD78DD}"/>
    <dgm:cxn modelId="{F9161C78-B1EF-4F8F-8691-B77966BB6397}" type="presOf" srcId="{67CE2E32-5672-405B-B1C4-78009DB5627B}" destId="{F39438B5-1587-49C0-A185-DB7313D5D628}" srcOrd="0" destOrd="0" presId="urn:microsoft.com/office/officeart/2018/2/layout/IconVerticalSolidList"/>
    <dgm:cxn modelId="{2748F292-904C-44B6-B3E6-4260D26C452F}" srcId="{E5A81100-DFAA-47BF-A8D7-DD8B62B4E278}" destId="{67CE2E32-5672-405B-B1C4-78009DB5627B}" srcOrd="1" destOrd="0" parTransId="{7CFB8808-AB11-4E36-A142-9E72C1828DBD}" sibTransId="{777F4A6D-17BD-4551-AC77-348867F342BE}"/>
    <dgm:cxn modelId="{93437BA8-AC22-4DDE-989C-97FFA09AFBF5}" type="presOf" srcId="{E5A81100-DFAA-47BF-A8D7-DD8B62B4E278}" destId="{BBBADFD6-83A6-475F-8F46-B09A97D09D03}" srcOrd="0" destOrd="0" presId="urn:microsoft.com/office/officeart/2018/2/layout/IconVerticalSolidList"/>
    <dgm:cxn modelId="{0A7170B0-A137-408D-96BA-F53AF0450335}" type="presOf" srcId="{926D8A53-C9C7-404F-8775-C3CC0637ECC6}" destId="{66124C8C-B56F-4FAC-8E7A-445798E7177F}" srcOrd="0" destOrd="0" presId="urn:microsoft.com/office/officeart/2018/2/layout/IconVerticalSolidList"/>
    <dgm:cxn modelId="{0EA878B0-87B2-4DF2-9453-80EEF7884EAD}" type="presOf" srcId="{3A64C15F-341C-4757-A281-D74EDAB5BB77}" destId="{0980DE7E-F2BB-43A5-9B98-95C4F7AFC16E}" srcOrd="0" destOrd="0" presId="urn:microsoft.com/office/officeart/2018/2/layout/IconVerticalSolidList"/>
    <dgm:cxn modelId="{37DB46B6-2627-4BE1-926E-0184A912CCBA}" srcId="{E5A81100-DFAA-47BF-A8D7-DD8B62B4E278}" destId="{AFEBE054-772D-48B3-AF8D-B3E6E5CF7B4E}" srcOrd="2" destOrd="0" parTransId="{FB9C6B85-5B47-4CF6-A416-121C28E8924F}" sibTransId="{D63229D1-4C9D-49D4-8FB4-2356E0A05ABE}"/>
    <dgm:cxn modelId="{940C62C0-8AA4-4458-9530-759C5FA46093}" srcId="{E5A81100-DFAA-47BF-A8D7-DD8B62B4E278}" destId="{926D8A53-C9C7-404F-8775-C3CC0637ECC6}" srcOrd="3" destOrd="0" parTransId="{9C11E518-94D8-487F-8159-857BC2520BAF}" sibTransId="{CDA46AE2-1DB2-40F6-8A6C-72F1681BE681}"/>
    <dgm:cxn modelId="{9EC2CA7F-7A61-4C76-8C19-54DB7C8177ED}" type="presParOf" srcId="{BBBADFD6-83A6-475F-8F46-B09A97D09D03}" destId="{DDBFD277-FF37-49E1-B5A3-6CBAB31966E1}" srcOrd="0" destOrd="0" presId="urn:microsoft.com/office/officeart/2018/2/layout/IconVerticalSolidList"/>
    <dgm:cxn modelId="{B63F1A9E-7FAA-4022-A848-99B336945B59}" type="presParOf" srcId="{DDBFD277-FF37-49E1-B5A3-6CBAB31966E1}" destId="{D549A99D-DD61-41FD-87B6-68F8E676A688}" srcOrd="0" destOrd="0" presId="urn:microsoft.com/office/officeart/2018/2/layout/IconVerticalSolidList"/>
    <dgm:cxn modelId="{9FDD4B3E-8D85-4A6A-A395-4FA8A4F85D59}" type="presParOf" srcId="{DDBFD277-FF37-49E1-B5A3-6CBAB31966E1}" destId="{4EC08B6E-EC59-468E-A68B-94477B7AC8B3}" srcOrd="1" destOrd="0" presId="urn:microsoft.com/office/officeart/2018/2/layout/IconVerticalSolidList"/>
    <dgm:cxn modelId="{B142FFF6-7130-4874-BD0B-AB61A087DFF8}" type="presParOf" srcId="{DDBFD277-FF37-49E1-B5A3-6CBAB31966E1}" destId="{F614FCED-FCAF-4811-A58A-0CD9F18ED2BD}" srcOrd="2" destOrd="0" presId="urn:microsoft.com/office/officeart/2018/2/layout/IconVerticalSolidList"/>
    <dgm:cxn modelId="{BFA9AF99-DC84-40F0-A480-09A72837F208}" type="presParOf" srcId="{DDBFD277-FF37-49E1-B5A3-6CBAB31966E1}" destId="{0980DE7E-F2BB-43A5-9B98-95C4F7AFC16E}" srcOrd="3" destOrd="0" presId="urn:microsoft.com/office/officeart/2018/2/layout/IconVerticalSolidList"/>
    <dgm:cxn modelId="{02DD30F5-F68D-4F8A-B813-06238C68B91C}" type="presParOf" srcId="{BBBADFD6-83A6-475F-8F46-B09A97D09D03}" destId="{BF0F2B9D-4DDE-4908-BE54-E5A7E7F5CB1A}" srcOrd="1" destOrd="0" presId="urn:microsoft.com/office/officeart/2018/2/layout/IconVerticalSolidList"/>
    <dgm:cxn modelId="{BE1C3D93-A23F-4F76-832B-0244624D1FFE}" type="presParOf" srcId="{BBBADFD6-83A6-475F-8F46-B09A97D09D03}" destId="{3CDF0F5C-C570-49C3-A481-57A93001F6D1}" srcOrd="2" destOrd="0" presId="urn:microsoft.com/office/officeart/2018/2/layout/IconVerticalSolidList"/>
    <dgm:cxn modelId="{5830EA06-BDCE-4265-8149-A7F72FABAE13}" type="presParOf" srcId="{3CDF0F5C-C570-49C3-A481-57A93001F6D1}" destId="{3E9B4FE7-56E6-4EB3-92F4-888264E435CD}" srcOrd="0" destOrd="0" presId="urn:microsoft.com/office/officeart/2018/2/layout/IconVerticalSolidList"/>
    <dgm:cxn modelId="{FC35C33F-4DAA-4970-A4B0-471A4F8E144C}" type="presParOf" srcId="{3CDF0F5C-C570-49C3-A481-57A93001F6D1}" destId="{7F3ACFA2-8194-4381-BF43-0EA6BF07018F}" srcOrd="1" destOrd="0" presId="urn:microsoft.com/office/officeart/2018/2/layout/IconVerticalSolidList"/>
    <dgm:cxn modelId="{DF6622DA-D3F3-44AA-83AB-6AD9CA65DDFE}" type="presParOf" srcId="{3CDF0F5C-C570-49C3-A481-57A93001F6D1}" destId="{E63102CF-E669-472B-8385-270BB5ADBB3B}" srcOrd="2" destOrd="0" presId="urn:microsoft.com/office/officeart/2018/2/layout/IconVerticalSolidList"/>
    <dgm:cxn modelId="{37271AA3-B477-4D7D-AF62-7F528D8DF39B}" type="presParOf" srcId="{3CDF0F5C-C570-49C3-A481-57A93001F6D1}" destId="{F39438B5-1587-49C0-A185-DB7313D5D628}" srcOrd="3" destOrd="0" presId="urn:microsoft.com/office/officeart/2018/2/layout/IconVerticalSolidList"/>
    <dgm:cxn modelId="{0F6FB733-C582-4CAF-9D36-B51AD2AFCC58}" type="presParOf" srcId="{BBBADFD6-83A6-475F-8F46-B09A97D09D03}" destId="{8B8A11FF-02A1-42D1-8252-0CCD528F7665}" srcOrd="3" destOrd="0" presId="urn:microsoft.com/office/officeart/2018/2/layout/IconVerticalSolidList"/>
    <dgm:cxn modelId="{1117A9B9-B904-4BDC-90E7-A3CAB19B4578}" type="presParOf" srcId="{BBBADFD6-83A6-475F-8F46-B09A97D09D03}" destId="{4DCED821-D741-4E9D-9EB0-2514FA231E5B}" srcOrd="4" destOrd="0" presId="urn:microsoft.com/office/officeart/2018/2/layout/IconVerticalSolidList"/>
    <dgm:cxn modelId="{4194D72C-EEF2-481F-A6F9-929264E6FA3E}" type="presParOf" srcId="{4DCED821-D741-4E9D-9EB0-2514FA231E5B}" destId="{82339674-DB81-4F9C-AEFA-6B2321FF46C7}" srcOrd="0" destOrd="0" presId="urn:microsoft.com/office/officeart/2018/2/layout/IconVerticalSolidList"/>
    <dgm:cxn modelId="{0F0EA645-230E-4AB0-B674-6FCC2AE9CB58}" type="presParOf" srcId="{4DCED821-D741-4E9D-9EB0-2514FA231E5B}" destId="{79C887DA-07C1-4A21-9DD9-5C625B567928}" srcOrd="1" destOrd="0" presId="urn:microsoft.com/office/officeart/2018/2/layout/IconVerticalSolidList"/>
    <dgm:cxn modelId="{659DE4F7-BFB8-435A-84F0-11575EB049C8}" type="presParOf" srcId="{4DCED821-D741-4E9D-9EB0-2514FA231E5B}" destId="{FB8FE30D-C77F-43A5-A48F-9164EEB44533}" srcOrd="2" destOrd="0" presId="urn:microsoft.com/office/officeart/2018/2/layout/IconVerticalSolidList"/>
    <dgm:cxn modelId="{643FABCC-78F0-4998-97B7-15118EC63BC1}" type="presParOf" srcId="{4DCED821-D741-4E9D-9EB0-2514FA231E5B}" destId="{5B58B1CA-4929-4BA5-B818-69D291FBFE6D}" srcOrd="3" destOrd="0" presId="urn:microsoft.com/office/officeart/2018/2/layout/IconVerticalSolidList"/>
    <dgm:cxn modelId="{C00D7AA2-4430-494A-8D54-73F137DE66BB}" type="presParOf" srcId="{BBBADFD6-83A6-475F-8F46-B09A97D09D03}" destId="{65509AEB-B012-4649-A99B-9327E143BA6B}" srcOrd="5" destOrd="0" presId="urn:microsoft.com/office/officeart/2018/2/layout/IconVerticalSolidList"/>
    <dgm:cxn modelId="{69664293-D668-42D6-B4BA-371C3F8486B8}" type="presParOf" srcId="{BBBADFD6-83A6-475F-8F46-B09A97D09D03}" destId="{57995572-6445-4045-8F83-7C9ECDB2432D}" srcOrd="6" destOrd="0" presId="urn:microsoft.com/office/officeart/2018/2/layout/IconVerticalSolidList"/>
    <dgm:cxn modelId="{D3FA3867-C9A9-439D-AC45-1DD00DB0BA0B}" type="presParOf" srcId="{57995572-6445-4045-8F83-7C9ECDB2432D}" destId="{05F58F17-7484-46E5-B67A-C68E73753E78}" srcOrd="0" destOrd="0" presId="urn:microsoft.com/office/officeart/2018/2/layout/IconVerticalSolidList"/>
    <dgm:cxn modelId="{E6A9AC79-A709-475D-A246-B37E65D9DD55}" type="presParOf" srcId="{57995572-6445-4045-8F83-7C9ECDB2432D}" destId="{1CA6D081-2A25-48E4-B9C4-68855688C0C4}" srcOrd="1" destOrd="0" presId="urn:microsoft.com/office/officeart/2018/2/layout/IconVerticalSolidList"/>
    <dgm:cxn modelId="{153B2025-75CD-4E0A-807B-ABA752132219}" type="presParOf" srcId="{57995572-6445-4045-8F83-7C9ECDB2432D}" destId="{49FDE113-F418-4E38-BF9B-E47C782C7F78}" srcOrd="2" destOrd="0" presId="urn:microsoft.com/office/officeart/2018/2/layout/IconVerticalSolidList"/>
    <dgm:cxn modelId="{88972040-E794-4DD3-BF87-14B35DA754B3}" type="presParOf" srcId="{57995572-6445-4045-8F83-7C9ECDB2432D}" destId="{66124C8C-B56F-4FAC-8E7A-445798E717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3C2C4-4225-48EC-ABF6-611B62682328}"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4871A139-6343-47AC-AF2C-10FAA42875B2}">
      <dgm:prSet/>
      <dgm:spPr/>
      <dgm:t>
        <a:bodyPr/>
        <a:lstStyle/>
        <a:p>
          <a:pPr>
            <a:lnSpc>
              <a:spcPct val="100000"/>
            </a:lnSpc>
          </a:pPr>
          <a:r>
            <a:rPr lang="en-US" dirty="0"/>
            <a:t>GENRE: Major goals &amp; Situations</a:t>
          </a:r>
        </a:p>
      </dgm:t>
    </dgm:pt>
    <dgm:pt modelId="{1B3BC8D6-9B6A-4FB4-B030-644848AC81E4}" type="parTrans" cxnId="{0043E441-91A5-4142-9B40-75124F441B79}">
      <dgm:prSet/>
      <dgm:spPr/>
      <dgm:t>
        <a:bodyPr/>
        <a:lstStyle/>
        <a:p>
          <a:endParaRPr lang="en-US"/>
        </a:p>
      </dgm:t>
    </dgm:pt>
    <dgm:pt modelId="{59174C85-84B2-48F1-B62E-E6F8D31360FC}" type="sibTrans" cxnId="{0043E441-91A5-4142-9B40-75124F441B79}">
      <dgm:prSet/>
      <dgm:spPr/>
      <dgm:t>
        <a:bodyPr/>
        <a:lstStyle/>
        <a:p>
          <a:endParaRPr lang="en-US"/>
        </a:p>
      </dgm:t>
    </dgm:pt>
    <dgm:pt modelId="{A631A85C-21C9-4B14-A0A5-FF4519517294}">
      <dgm:prSet/>
      <dgm:spPr/>
      <dgm:t>
        <a:bodyPr/>
        <a:lstStyle/>
        <a:p>
          <a:pPr>
            <a:lnSpc>
              <a:spcPct val="100000"/>
            </a:lnSpc>
          </a:pPr>
          <a:r>
            <a:rPr lang="en-US" dirty="0"/>
            <a:t>STRUCTURE: elements of the pattern, conventions,&amp; organization</a:t>
          </a:r>
        </a:p>
      </dgm:t>
    </dgm:pt>
    <dgm:pt modelId="{AC195A51-C7AA-499D-B996-B725835E15BB}" type="parTrans" cxnId="{0FA3E9AD-781A-477A-A219-3372E9DAA8B8}">
      <dgm:prSet/>
      <dgm:spPr/>
      <dgm:t>
        <a:bodyPr/>
        <a:lstStyle/>
        <a:p>
          <a:endParaRPr lang="en-US"/>
        </a:p>
      </dgm:t>
    </dgm:pt>
    <dgm:pt modelId="{904C6DAA-E0B7-4913-B764-B39167DECB2E}" type="sibTrans" cxnId="{0FA3E9AD-781A-477A-A219-3372E9DAA8B8}">
      <dgm:prSet/>
      <dgm:spPr/>
      <dgm:t>
        <a:bodyPr/>
        <a:lstStyle/>
        <a:p>
          <a:endParaRPr lang="en-US"/>
        </a:p>
      </dgm:t>
    </dgm:pt>
    <dgm:pt modelId="{82EAB75C-5B95-43EE-9085-2443B75FD479}" type="pres">
      <dgm:prSet presAssocID="{AC43C2C4-4225-48EC-ABF6-611B62682328}" presName="root" presStyleCnt="0">
        <dgm:presLayoutVars>
          <dgm:dir/>
          <dgm:resizeHandles val="exact"/>
        </dgm:presLayoutVars>
      </dgm:prSet>
      <dgm:spPr/>
    </dgm:pt>
    <dgm:pt modelId="{A5500F79-E734-4161-80FC-F309D0A9E95F}" type="pres">
      <dgm:prSet presAssocID="{4871A139-6343-47AC-AF2C-10FAA42875B2}" presName="compNode" presStyleCnt="0"/>
      <dgm:spPr/>
    </dgm:pt>
    <dgm:pt modelId="{C864250F-2FB0-416D-8759-975DB3A709CA}" type="pres">
      <dgm:prSet presAssocID="{4871A139-6343-47AC-AF2C-10FAA42875B2}" presName="bgRect" presStyleLbl="bgShp" presStyleIdx="0" presStyleCnt="2"/>
      <dgm:spPr/>
    </dgm:pt>
    <dgm:pt modelId="{F176BE56-5AB1-4E2B-87DB-98D47021CC6C}" type="pres">
      <dgm:prSet presAssocID="{4871A139-6343-47AC-AF2C-10FAA42875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3F3D0488-00A1-4D66-8F39-3B4262852F07}" type="pres">
      <dgm:prSet presAssocID="{4871A139-6343-47AC-AF2C-10FAA42875B2}" presName="spaceRect" presStyleCnt="0"/>
      <dgm:spPr/>
    </dgm:pt>
    <dgm:pt modelId="{5FD63EB3-06FC-4C9B-8A71-8F39C728E6AB}" type="pres">
      <dgm:prSet presAssocID="{4871A139-6343-47AC-AF2C-10FAA42875B2}" presName="parTx" presStyleLbl="revTx" presStyleIdx="0" presStyleCnt="2">
        <dgm:presLayoutVars>
          <dgm:chMax val="0"/>
          <dgm:chPref val="0"/>
        </dgm:presLayoutVars>
      </dgm:prSet>
      <dgm:spPr/>
    </dgm:pt>
    <dgm:pt modelId="{E1F827DD-9B07-46CC-8E5A-389EF68AEAAE}" type="pres">
      <dgm:prSet presAssocID="{59174C85-84B2-48F1-B62E-E6F8D31360FC}" presName="sibTrans" presStyleCnt="0"/>
      <dgm:spPr/>
    </dgm:pt>
    <dgm:pt modelId="{DCA9DC64-3923-4773-8A4A-D76E3C57A979}" type="pres">
      <dgm:prSet presAssocID="{A631A85C-21C9-4B14-A0A5-FF4519517294}" presName="compNode" presStyleCnt="0"/>
      <dgm:spPr/>
    </dgm:pt>
    <dgm:pt modelId="{360F8A81-06EA-4426-A656-425F5F6B72C4}" type="pres">
      <dgm:prSet presAssocID="{A631A85C-21C9-4B14-A0A5-FF4519517294}" presName="bgRect" presStyleLbl="bgShp" presStyleIdx="1" presStyleCnt="2"/>
      <dgm:spPr/>
    </dgm:pt>
    <dgm:pt modelId="{14B138B7-FB13-4F72-9B1B-CAEEC82F310A}" type="pres">
      <dgm:prSet presAssocID="{A631A85C-21C9-4B14-A0A5-FF45195172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20E5B66C-D276-4F0A-9B58-D35CB2FC4A6A}" type="pres">
      <dgm:prSet presAssocID="{A631A85C-21C9-4B14-A0A5-FF4519517294}" presName="spaceRect" presStyleCnt="0"/>
      <dgm:spPr/>
    </dgm:pt>
    <dgm:pt modelId="{3B246B69-AFC8-4502-8768-D409A276FC0B}" type="pres">
      <dgm:prSet presAssocID="{A631A85C-21C9-4B14-A0A5-FF4519517294}" presName="parTx" presStyleLbl="revTx" presStyleIdx="1" presStyleCnt="2">
        <dgm:presLayoutVars>
          <dgm:chMax val="0"/>
          <dgm:chPref val="0"/>
        </dgm:presLayoutVars>
      </dgm:prSet>
      <dgm:spPr/>
    </dgm:pt>
  </dgm:ptLst>
  <dgm:cxnLst>
    <dgm:cxn modelId="{0043E441-91A5-4142-9B40-75124F441B79}" srcId="{AC43C2C4-4225-48EC-ABF6-611B62682328}" destId="{4871A139-6343-47AC-AF2C-10FAA42875B2}" srcOrd="0" destOrd="0" parTransId="{1B3BC8D6-9B6A-4FB4-B030-644848AC81E4}" sibTransId="{59174C85-84B2-48F1-B62E-E6F8D31360FC}"/>
    <dgm:cxn modelId="{5A83C642-F5A8-4D01-9F69-978144BD4C07}" type="presOf" srcId="{A631A85C-21C9-4B14-A0A5-FF4519517294}" destId="{3B246B69-AFC8-4502-8768-D409A276FC0B}" srcOrd="0" destOrd="0" presId="urn:microsoft.com/office/officeart/2018/2/layout/IconVerticalSolidList"/>
    <dgm:cxn modelId="{A84B846E-4197-4F62-83A0-9B7B50F3ABB9}" type="presOf" srcId="{4871A139-6343-47AC-AF2C-10FAA42875B2}" destId="{5FD63EB3-06FC-4C9B-8A71-8F39C728E6AB}" srcOrd="0" destOrd="0" presId="urn:microsoft.com/office/officeart/2018/2/layout/IconVerticalSolidList"/>
    <dgm:cxn modelId="{103A3CA5-D7FB-453E-899D-9B4F7E9725BE}" type="presOf" srcId="{AC43C2C4-4225-48EC-ABF6-611B62682328}" destId="{82EAB75C-5B95-43EE-9085-2443B75FD479}" srcOrd="0" destOrd="0" presId="urn:microsoft.com/office/officeart/2018/2/layout/IconVerticalSolidList"/>
    <dgm:cxn modelId="{0FA3E9AD-781A-477A-A219-3372E9DAA8B8}" srcId="{AC43C2C4-4225-48EC-ABF6-611B62682328}" destId="{A631A85C-21C9-4B14-A0A5-FF4519517294}" srcOrd="1" destOrd="0" parTransId="{AC195A51-C7AA-499D-B996-B725835E15BB}" sibTransId="{904C6DAA-E0B7-4913-B764-B39167DECB2E}"/>
    <dgm:cxn modelId="{750AEF01-6F89-4291-8C66-DD276747D12E}" type="presParOf" srcId="{82EAB75C-5B95-43EE-9085-2443B75FD479}" destId="{A5500F79-E734-4161-80FC-F309D0A9E95F}" srcOrd="0" destOrd="0" presId="urn:microsoft.com/office/officeart/2018/2/layout/IconVerticalSolidList"/>
    <dgm:cxn modelId="{D3304790-2F4C-4C1C-AD32-9D08A81D45CD}" type="presParOf" srcId="{A5500F79-E734-4161-80FC-F309D0A9E95F}" destId="{C864250F-2FB0-416D-8759-975DB3A709CA}" srcOrd="0" destOrd="0" presId="urn:microsoft.com/office/officeart/2018/2/layout/IconVerticalSolidList"/>
    <dgm:cxn modelId="{669B6EE8-6D94-40B0-AECE-09E7A91E8EC2}" type="presParOf" srcId="{A5500F79-E734-4161-80FC-F309D0A9E95F}" destId="{F176BE56-5AB1-4E2B-87DB-98D47021CC6C}" srcOrd="1" destOrd="0" presId="urn:microsoft.com/office/officeart/2018/2/layout/IconVerticalSolidList"/>
    <dgm:cxn modelId="{EE57FD0A-052D-44FF-B7CF-7E3968EAFE5B}" type="presParOf" srcId="{A5500F79-E734-4161-80FC-F309D0A9E95F}" destId="{3F3D0488-00A1-4D66-8F39-3B4262852F07}" srcOrd="2" destOrd="0" presId="urn:microsoft.com/office/officeart/2018/2/layout/IconVerticalSolidList"/>
    <dgm:cxn modelId="{0E9C589E-5BCA-4300-ABDF-2F23E86F1B13}" type="presParOf" srcId="{A5500F79-E734-4161-80FC-F309D0A9E95F}" destId="{5FD63EB3-06FC-4C9B-8A71-8F39C728E6AB}" srcOrd="3" destOrd="0" presId="urn:microsoft.com/office/officeart/2018/2/layout/IconVerticalSolidList"/>
    <dgm:cxn modelId="{955389F1-B1CC-4B23-A056-CB0AD8B41915}" type="presParOf" srcId="{82EAB75C-5B95-43EE-9085-2443B75FD479}" destId="{E1F827DD-9B07-46CC-8E5A-389EF68AEAAE}" srcOrd="1" destOrd="0" presId="urn:microsoft.com/office/officeart/2018/2/layout/IconVerticalSolidList"/>
    <dgm:cxn modelId="{8AC5227A-9AAB-4543-8CDD-A39ECBC789F3}" type="presParOf" srcId="{82EAB75C-5B95-43EE-9085-2443B75FD479}" destId="{DCA9DC64-3923-4773-8A4A-D76E3C57A979}" srcOrd="2" destOrd="0" presId="urn:microsoft.com/office/officeart/2018/2/layout/IconVerticalSolidList"/>
    <dgm:cxn modelId="{DC5060B3-E712-4F92-BC69-1B5081F87601}" type="presParOf" srcId="{DCA9DC64-3923-4773-8A4A-D76E3C57A979}" destId="{360F8A81-06EA-4426-A656-425F5F6B72C4}" srcOrd="0" destOrd="0" presId="urn:microsoft.com/office/officeart/2018/2/layout/IconVerticalSolidList"/>
    <dgm:cxn modelId="{1CC285F6-00CA-4A69-9697-30CE403F9603}" type="presParOf" srcId="{DCA9DC64-3923-4773-8A4A-D76E3C57A979}" destId="{14B138B7-FB13-4F72-9B1B-CAEEC82F310A}" srcOrd="1" destOrd="0" presId="urn:microsoft.com/office/officeart/2018/2/layout/IconVerticalSolidList"/>
    <dgm:cxn modelId="{54906533-1BD6-4293-9F8E-8EF8FF8BFA6F}" type="presParOf" srcId="{DCA9DC64-3923-4773-8A4A-D76E3C57A979}" destId="{20E5B66C-D276-4F0A-9B58-D35CB2FC4A6A}" srcOrd="2" destOrd="0" presId="urn:microsoft.com/office/officeart/2018/2/layout/IconVerticalSolidList"/>
    <dgm:cxn modelId="{39D61A9E-FF73-4825-86AB-909A406E3722}" type="presParOf" srcId="{DCA9DC64-3923-4773-8A4A-D76E3C57A979}" destId="{3B246B69-AFC8-4502-8768-D409A276FC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F9AAD2-EA93-494C-8171-DC53AE351FD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09A9218-983C-49FA-A2A1-CD65CC6123D3}">
      <dgm:prSet/>
      <dgm:spPr/>
      <dgm:t>
        <a:bodyPr/>
        <a:lstStyle/>
        <a:p>
          <a:r>
            <a:rPr lang="en-US" dirty="0"/>
            <a:t>The first sentence of a paragraph</a:t>
          </a:r>
        </a:p>
      </dgm:t>
    </dgm:pt>
    <dgm:pt modelId="{52C47B72-0B5E-451B-A7C2-C29EDDE01652}" type="parTrans" cxnId="{770A6E5E-61F1-4DA6-B5B9-30EFE4E71F75}">
      <dgm:prSet/>
      <dgm:spPr/>
      <dgm:t>
        <a:bodyPr/>
        <a:lstStyle/>
        <a:p>
          <a:endParaRPr lang="en-US"/>
        </a:p>
      </dgm:t>
    </dgm:pt>
    <dgm:pt modelId="{A524E160-6C65-438E-AEC6-866E76AD06C7}" type="sibTrans" cxnId="{770A6E5E-61F1-4DA6-B5B9-30EFE4E71F75}">
      <dgm:prSet/>
      <dgm:spPr/>
      <dgm:t>
        <a:bodyPr/>
        <a:lstStyle/>
        <a:p>
          <a:endParaRPr lang="en-US"/>
        </a:p>
      </dgm:t>
    </dgm:pt>
    <dgm:pt modelId="{A875FFAA-F831-4CD9-A830-28D0083D156E}">
      <dgm:prSet/>
      <dgm:spPr/>
      <dgm:t>
        <a:bodyPr/>
        <a:lstStyle/>
        <a:p>
          <a:r>
            <a:rPr lang="en-US" dirty="0">
              <a:latin typeface="+mj-lt"/>
            </a:rPr>
            <a:t>Each paragraph should cover a single idea</a:t>
          </a:r>
        </a:p>
      </dgm:t>
    </dgm:pt>
    <dgm:pt modelId="{89E939DC-C95A-4E76-B2CA-C3A5C4D56CF4}" type="parTrans" cxnId="{866F4A70-D15A-40DB-A39F-EE73DB15BFBE}">
      <dgm:prSet/>
      <dgm:spPr/>
      <dgm:t>
        <a:bodyPr/>
        <a:lstStyle/>
        <a:p>
          <a:endParaRPr lang="en-US"/>
        </a:p>
      </dgm:t>
    </dgm:pt>
    <dgm:pt modelId="{738EB92A-BC7F-4BD3-B6A8-A665428F71FC}" type="sibTrans" cxnId="{866F4A70-D15A-40DB-A39F-EE73DB15BFBE}">
      <dgm:prSet/>
      <dgm:spPr/>
      <dgm:t>
        <a:bodyPr/>
        <a:lstStyle/>
        <a:p>
          <a:endParaRPr lang="en-US"/>
        </a:p>
      </dgm:t>
    </dgm:pt>
    <dgm:pt modelId="{0F80A592-F765-44CB-859C-4E4D0F5C1ED0}">
      <dgm:prSet/>
      <dgm:spPr/>
      <dgm:t>
        <a:bodyPr/>
        <a:lstStyle/>
        <a:p>
          <a:r>
            <a:rPr lang="en-US" dirty="0">
              <a:latin typeface="+mj-lt"/>
            </a:rPr>
            <a:t>Large ideas should be broken down into separate paragraphs, smaller parts of a big idea</a:t>
          </a:r>
        </a:p>
      </dgm:t>
    </dgm:pt>
    <dgm:pt modelId="{3D1BAFDD-D310-4A82-ABFA-9BC2B7D28C53}" type="parTrans" cxnId="{E79E36EE-2232-412D-B42D-ED9CB412CCE7}">
      <dgm:prSet/>
      <dgm:spPr/>
      <dgm:t>
        <a:bodyPr/>
        <a:lstStyle/>
        <a:p>
          <a:endParaRPr lang="en-US"/>
        </a:p>
      </dgm:t>
    </dgm:pt>
    <dgm:pt modelId="{7C0803E1-BFA3-4584-9FA7-3A58A5B3C173}" type="sibTrans" cxnId="{E79E36EE-2232-412D-B42D-ED9CB412CCE7}">
      <dgm:prSet/>
      <dgm:spPr/>
      <dgm:t>
        <a:bodyPr/>
        <a:lstStyle/>
        <a:p>
          <a:endParaRPr lang="en-US"/>
        </a:p>
      </dgm:t>
    </dgm:pt>
    <dgm:pt modelId="{05007903-2187-4705-A2F6-8642340C8B65}">
      <dgm:prSet/>
      <dgm:spPr/>
      <dgm:t>
        <a:bodyPr/>
        <a:lstStyle/>
        <a:p>
          <a:r>
            <a:rPr lang="en-US" dirty="0">
              <a:latin typeface="+mj-lt"/>
            </a:rPr>
            <a:t>Sometimes body “sections” are more appropriate than body “paragraphs”</a:t>
          </a:r>
        </a:p>
      </dgm:t>
    </dgm:pt>
    <dgm:pt modelId="{2A70FC8D-40B4-4434-B51F-F3A24690468F}" type="parTrans" cxnId="{66E610B8-0A09-43E9-86ED-CE6D651328B3}">
      <dgm:prSet/>
      <dgm:spPr/>
      <dgm:t>
        <a:bodyPr/>
        <a:lstStyle/>
        <a:p>
          <a:endParaRPr lang="en-US"/>
        </a:p>
      </dgm:t>
    </dgm:pt>
    <dgm:pt modelId="{BD75FE30-23F9-42E9-B3AC-1DDD5CCE65BA}" type="sibTrans" cxnId="{66E610B8-0A09-43E9-86ED-CE6D651328B3}">
      <dgm:prSet/>
      <dgm:spPr/>
      <dgm:t>
        <a:bodyPr/>
        <a:lstStyle/>
        <a:p>
          <a:endParaRPr lang="en-US"/>
        </a:p>
      </dgm:t>
    </dgm:pt>
    <dgm:pt modelId="{EE19098D-1D0C-4E3D-A89B-0922BE0416F8}">
      <dgm:prSet/>
      <dgm:spPr/>
      <dgm:t>
        <a:bodyPr/>
        <a:lstStyle/>
        <a:p>
          <a:r>
            <a:rPr lang="en-US"/>
            <a:t>And that’s why topic and linking sentences are so important</a:t>
          </a:r>
        </a:p>
      </dgm:t>
    </dgm:pt>
    <dgm:pt modelId="{79334B92-AD2E-467F-ADEE-7FEC5E1F4FBC}" type="parTrans" cxnId="{DE853878-46D5-48B2-9DFE-EFD8954022AA}">
      <dgm:prSet/>
      <dgm:spPr/>
      <dgm:t>
        <a:bodyPr/>
        <a:lstStyle/>
        <a:p>
          <a:endParaRPr lang="en-US"/>
        </a:p>
      </dgm:t>
    </dgm:pt>
    <dgm:pt modelId="{161C83F2-BD18-470F-A0F7-490F01598818}" type="sibTrans" cxnId="{DE853878-46D5-48B2-9DFE-EFD8954022AA}">
      <dgm:prSet/>
      <dgm:spPr/>
      <dgm:t>
        <a:bodyPr/>
        <a:lstStyle/>
        <a:p>
          <a:endParaRPr lang="en-US"/>
        </a:p>
      </dgm:t>
    </dgm:pt>
    <dgm:pt modelId="{E3C12AE4-F1FB-4F43-A43D-9E6DC02EA91E}">
      <dgm:prSet/>
      <dgm:spPr/>
      <dgm:t>
        <a:bodyPr/>
        <a:lstStyle/>
        <a:p>
          <a:r>
            <a:rPr lang="en-US" dirty="0">
              <a:latin typeface="+mj-lt"/>
            </a:rPr>
            <a:t>The reader unconsciously uses keywords in your topic sentences to decide where they are in the argument and what they can expect to come next.</a:t>
          </a:r>
        </a:p>
      </dgm:t>
    </dgm:pt>
    <dgm:pt modelId="{29572173-00DA-4E1B-8D5F-A00D140EB6B6}" type="parTrans" cxnId="{BC5D4941-696B-4253-BD64-3BADC44592E4}">
      <dgm:prSet/>
      <dgm:spPr/>
      <dgm:t>
        <a:bodyPr/>
        <a:lstStyle/>
        <a:p>
          <a:endParaRPr lang="en-US"/>
        </a:p>
      </dgm:t>
    </dgm:pt>
    <dgm:pt modelId="{07C47472-2071-49C4-8AF4-B78F7B3299B8}" type="sibTrans" cxnId="{BC5D4941-696B-4253-BD64-3BADC44592E4}">
      <dgm:prSet/>
      <dgm:spPr/>
      <dgm:t>
        <a:bodyPr/>
        <a:lstStyle/>
        <a:p>
          <a:endParaRPr lang="en-US"/>
        </a:p>
      </dgm:t>
    </dgm:pt>
    <dgm:pt modelId="{64A123F2-7DA7-4D01-8F19-92DBC7DC394B}" type="pres">
      <dgm:prSet presAssocID="{DEF9AAD2-EA93-494C-8171-DC53AE351FDE}" presName="Name0" presStyleCnt="0">
        <dgm:presLayoutVars>
          <dgm:dir/>
          <dgm:animLvl val="lvl"/>
          <dgm:resizeHandles val="exact"/>
        </dgm:presLayoutVars>
      </dgm:prSet>
      <dgm:spPr/>
    </dgm:pt>
    <dgm:pt modelId="{D29092BA-D7D4-4616-BA97-CAACE5A98C62}" type="pres">
      <dgm:prSet presAssocID="{EE19098D-1D0C-4E3D-A89B-0922BE0416F8}" presName="boxAndChildren" presStyleCnt="0"/>
      <dgm:spPr/>
    </dgm:pt>
    <dgm:pt modelId="{49E26740-6092-4A05-B06B-95308F6A1D9F}" type="pres">
      <dgm:prSet presAssocID="{EE19098D-1D0C-4E3D-A89B-0922BE0416F8}" presName="parentTextBox" presStyleLbl="node1" presStyleIdx="0" presStyleCnt="2"/>
      <dgm:spPr/>
    </dgm:pt>
    <dgm:pt modelId="{E005B90B-548E-4D66-AB2F-2A7C04A1786B}" type="pres">
      <dgm:prSet presAssocID="{EE19098D-1D0C-4E3D-A89B-0922BE0416F8}" presName="entireBox" presStyleLbl="node1" presStyleIdx="0" presStyleCnt="2"/>
      <dgm:spPr/>
    </dgm:pt>
    <dgm:pt modelId="{AA12ED42-A480-4CD1-92F1-1024020C3554}" type="pres">
      <dgm:prSet presAssocID="{EE19098D-1D0C-4E3D-A89B-0922BE0416F8}" presName="descendantBox" presStyleCnt="0"/>
      <dgm:spPr/>
    </dgm:pt>
    <dgm:pt modelId="{1C7710BB-550F-4E65-B75A-11CE3534D7EF}" type="pres">
      <dgm:prSet presAssocID="{E3C12AE4-F1FB-4F43-A43D-9E6DC02EA91E}" presName="childTextBox" presStyleLbl="fgAccFollowNode1" presStyleIdx="0" presStyleCnt="4">
        <dgm:presLayoutVars>
          <dgm:bulletEnabled val="1"/>
        </dgm:presLayoutVars>
      </dgm:prSet>
      <dgm:spPr/>
    </dgm:pt>
    <dgm:pt modelId="{5BC66DF5-4C72-4422-A8B8-7282406E7F81}" type="pres">
      <dgm:prSet presAssocID="{A524E160-6C65-438E-AEC6-866E76AD06C7}" presName="sp" presStyleCnt="0"/>
      <dgm:spPr/>
    </dgm:pt>
    <dgm:pt modelId="{23532FF9-62F7-47AA-922F-006A7E05F3D0}" type="pres">
      <dgm:prSet presAssocID="{609A9218-983C-49FA-A2A1-CD65CC6123D3}" presName="arrowAndChildren" presStyleCnt="0"/>
      <dgm:spPr/>
    </dgm:pt>
    <dgm:pt modelId="{799B8CAE-F705-4FB0-9A58-80C07D5BCBED}" type="pres">
      <dgm:prSet presAssocID="{609A9218-983C-49FA-A2A1-CD65CC6123D3}" presName="parentTextArrow" presStyleLbl="node1" presStyleIdx="0" presStyleCnt="2"/>
      <dgm:spPr/>
    </dgm:pt>
    <dgm:pt modelId="{142C35A9-AB4D-4C49-B00A-B75E41E7D80F}" type="pres">
      <dgm:prSet presAssocID="{609A9218-983C-49FA-A2A1-CD65CC6123D3}" presName="arrow" presStyleLbl="node1" presStyleIdx="1" presStyleCnt="2"/>
      <dgm:spPr/>
    </dgm:pt>
    <dgm:pt modelId="{4143DF78-7F0F-4391-A0CB-CBEAEA2FAF2B}" type="pres">
      <dgm:prSet presAssocID="{609A9218-983C-49FA-A2A1-CD65CC6123D3}" presName="descendantArrow" presStyleCnt="0"/>
      <dgm:spPr/>
    </dgm:pt>
    <dgm:pt modelId="{0F460B42-9D1C-462D-A596-4918D1390B89}" type="pres">
      <dgm:prSet presAssocID="{A875FFAA-F831-4CD9-A830-28D0083D156E}" presName="childTextArrow" presStyleLbl="fgAccFollowNode1" presStyleIdx="1" presStyleCnt="4">
        <dgm:presLayoutVars>
          <dgm:bulletEnabled val="1"/>
        </dgm:presLayoutVars>
      </dgm:prSet>
      <dgm:spPr/>
    </dgm:pt>
    <dgm:pt modelId="{2CE00C6F-4E77-4382-8575-0A5BFD5C1371}" type="pres">
      <dgm:prSet presAssocID="{0F80A592-F765-44CB-859C-4E4D0F5C1ED0}" presName="childTextArrow" presStyleLbl="fgAccFollowNode1" presStyleIdx="2" presStyleCnt="4">
        <dgm:presLayoutVars>
          <dgm:bulletEnabled val="1"/>
        </dgm:presLayoutVars>
      </dgm:prSet>
      <dgm:spPr/>
    </dgm:pt>
    <dgm:pt modelId="{2C730528-60F4-462E-8B1E-E5961B8498CC}" type="pres">
      <dgm:prSet presAssocID="{05007903-2187-4705-A2F6-8642340C8B65}" presName="childTextArrow" presStyleLbl="fgAccFollowNode1" presStyleIdx="3" presStyleCnt="4">
        <dgm:presLayoutVars>
          <dgm:bulletEnabled val="1"/>
        </dgm:presLayoutVars>
      </dgm:prSet>
      <dgm:spPr/>
    </dgm:pt>
  </dgm:ptLst>
  <dgm:cxnLst>
    <dgm:cxn modelId="{3C86C90F-9C0B-4083-B6CA-356F45342F49}" type="presOf" srcId="{609A9218-983C-49FA-A2A1-CD65CC6123D3}" destId="{799B8CAE-F705-4FB0-9A58-80C07D5BCBED}" srcOrd="0" destOrd="0" presId="urn:microsoft.com/office/officeart/2005/8/layout/process4"/>
    <dgm:cxn modelId="{770A6E5E-61F1-4DA6-B5B9-30EFE4E71F75}" srcId="{DEF9AAD2-EA93-494C-8171-DC53AE351FDE}" destId="{609A9218-983C-49FA-A2A1-CD65CC6123D3}" srcOrd="0" destOrd="0" parTransId="{52C47B72-0B5E-451B-A7C2-C29EDDE01652}" sibTransId="{A524E160-6C65-438E-AEC6-866E76AD06C7}"/>
    <dgm:cxn modelId="{91AA4B60-CF60-4D55-96E8-DE40CCEF3C30}" type="presOf" srcId="{EE19098D-1D0C-4E3D-A89B-0922BE0416F8}" destId="{E005B90B-548E-4D66-AB2F-2A7C04A1786B}" srcOrd="1" destOrd="0" presId="urn:microsoft.com/office/officeart/2005/8/layout/process4"/>
    <dgm:cxn modelId="{BC5D4941-696B-4253-BD64-3BADC44592E4}" srcId="{EE19098D-1D0C-4E3D-A89B-0922BE0416F8}" destId="{E3C12AE4-F1FB-4F43-A43D-9E6DC02EA91E}" srcOrd="0" destOrd="0" parTransId="{29572173-00DA-4E1B-8D5F-A00D140EB6B6}" sibTransId="{07C47472-2071-49C4-8AF4-B78F7B3299B8}"/>
    <dgm:cxn modelId="{FD2F6B45-5242-4FF9-9592-73ADDCCE7D55}" type="presOf" srcId="{0F80A592-F765-44CB-859C-4E4D0F5C1ED0}" destId="{2CE00C6F-4E77-4382-8575-0A5BFD5C1371}" srcOrd="0" destOrd="0" presId="urn:microsoft.com/office/officeart/2005/8/layout/process4"/>
    <dgm:cxn modelId="{A9BA4C6E-D6B6-4F75-9F0D-3AB4C169A60E}" type="presOf" srcId="{E3C12AE4-F1FB-4F43-A43D-9E6DC02EA91E}" destId="{1C7710BB-550F-4E65-B75A-11CE3534D7EF}" srcOrd="0" destOrd="0" presId="urn:microsoft.com/office/officeart/2005/8/layout/process4"/>
    <dgm:cxn modelId="{866F4A70-D15A-40DB-A39F-EE73DB15BFBE}" srcId="{609A9218-983C-49FA-A2A1-CD65CC6123D3}" destId="{A875FFAA-F831-4CD9-A830-28D0083D156E}" srcOrd="0" destOrd="0" parTransId="{89E939DC-C95A-4E76-B2CA-C3A5C4D56CF4}" sibTransId="{738EB92A-BC7F-4BD3-B6A8-A665428F71FC}"/>
    <dgm:cxn modelId="{8BBA5974-AE50-4442-A2F7-6C669EE88E78}" type="presOf" srcId="{A875FFAA-F831-4CD9-A830-28D0083D156E}" destId="{0F460B42-9D1C-462D-A596-4918D1390B89}" srcOrd="0" destOrd="0" presId="urn:microsoft.com/office/officeart/2005/8/layout/process4"/>
    <dgm:cxn modelId="{DE853878-46D5-48B2-9DFE-EFD8954022AA}" srcId="{DEF9AAD2-EA93-494C-8171-DC53AE351FDE}" destId="{EE19098D-1D0C-4E3D-A89B-0922BE0416F8}" srcOrd="1" destOrd="0" parTransId="{79334B92-AD2E-467F-ADEE-7FEC5E1F4FBC}" sibTransId="{161C83F2-BD18-470F-A0F7-490F01598818}"/>
    <dgm:cxn modelId="{F808F581-49F4-43FD-8A8B-044D3198AD04}" type="presOf" srcId="{05007903-2187-4705-A2F6-8642340C8B65}" destId="{2C730528-60F4-462E-8B1E-E5961B8498CC}" srcOrd="0" destOrd="0" presId="urn:microsoft.com/office/officeart/2005/8/layout/process4"/>
    <dgm:cxn modelId="{66E610B8-0A09-43E9-86ED-CE6D651328B3}" srcId="{609A9218-983C-49FA-A2A1-CD65CC6123D3}" destId="{05007903-2187-4705-A2F6-8642340C8B65}" srcOrd="2" destOrd="0" parTransId="{2A70FC8D-40B4-4434-B51F-F3A24690468F}" sibTransId="{BD75FE30-23F9-42E9-B3AC-1DDD5CCE65BA}"/>
    <dgm:cxn modelId="{45ECD8D5-C3F1-4884-A8CD-E6FC2DF1D60F}" type="presOf" srcId="{EE19098D-1D0C-4E3D-A89B-0922BE0416F8}" destId="{49E26740-6092-4A05-B06B-95308F6A1D9F}" srcOrd="0" destOrd="0" presId="urn:microsoft.com/office/officeart/2005/8/layout/process4"/>
    <dgm:cxn modelId="{2405DEE5-E1EA-4804-8408-B6B59F347833}" type="presOf" srcId="{DEF9AAD2-EA93-494C-8171-DC53AE351FDE}" destId="{64A123F2-7DA7-4D01-8F19-92DBC7DC394B}" srcOrd="0" destOrd="0" presId="urn:microsoft.com/office/officeart/2005/8/layout/process4"/>
    <dgm:cxn modelId="{E79E36EE-2232-412D-B42D-ED9CB412CCE7}" srcId="{609A9218-983C-49FA-A2A1-CD65CC6123D3}" destId="{0F80A592-F765-44CB-859C-4E4D0F5C1ED0}" srcOrd="1" destOrd="0" parTransId="{3D1BAFDD-D310-4A82-ABFA-9BC2B7D28C53}" sibTransId="{7C0803E1-BFA3-4584-9FA7-3A58A5B3C173}"/>
    <dgm:cxn modelId="{73FE47EE-91A4-4228-B826-80806E2B8D8E}" type="presOf" srcId="{609A9218-983C-49FA-A2A1-CD65CC6123D3}" destId="{142C35A9-AB4D-4C49-B00A-B75E41E7D80F}" srcOrd="1" destOrd="0" presId="urn:microsoft.com/office/officeart/2005/8/layout/process4"/>
    <dgm:cxn modelId="{9C36B61B-F2D6-4CB6-8646-58843AA7FE4C}" type="presParOf" srcId="{64A123F2-7DA7-4D01-8F19-92DBC7DC394B}" destId="{D29092BA-D7D4-4616-BA97-CAACE5A98C62}" srcOrd="0" destOrd="0" presId="urn:microsoft.com/office/officeart/2005/8/layout/process4"/>
    <dgm:cxn modelId="{69853027-A72A-4411-96A6-A44BC09C7302}" type="presParOf" srcId="{D29092BA-D7D4-4616-BA97-CAACE5A98C62}" destId="{49E26740-6092-4A05-B06B-95308F6A1D9F}" srcOrd="0" destOrd="0" presId="urn:microsoft.com/office/officeart/2005/8/layout/process4"/>
    <dgm:cxn modelId="{60C10F18-80E5-44ED-B741-AFAC3055A69B}" type="presParOf" srcId="{D29092BA-D7D4-4616-BA97-CAACE5A98C62}" destId="{E005B90B-548E-4D66-AB2F-2A7C04A1786B}" srcOrd="1" destOrd="0" presId="urn:microsoft.com/office/officeart/2005/8/layout/process4"/>
    <dgm:cxn modelId="{42A297F0-BF81-4924-B8FD-4C39439D382B}" type="presParOf" srcId="{D29092BA-D7D4-4616-BA97-CAACE5A98C62}" destId="{AA12ED42-A480-4CD1-92F1-1024020C3554}" srcOrd="2" destOrd="0" presId="urn:microsoft.com/office/officeart/2005/8/layout/process4"/>
    <dgm:cxn modelId="{6414B277-63C5-4FA3-8E0A-2A609DA55159}" type="presParOf" srcId="{AA12ED42-A480-4CD1-92F1-1024020C3554}" destId="{1C7710BB-550F-4E65-B75A-11CE3534D7EF}" srcOrd="0" destOrd="0" presId="urn:microsoft.com/office/officeart/2005/8/layout/process4"/>
    <dgm:cxn modelId="{7B485603-2614-4042-B069-77369D112F3F}" type="presParOf" srcId="{64A123F2-7DA7-4D01-8F19-92DBC7DC394B}" destId="{5BC66DF5-4C72-4422-A8B8-7282406E7F81}" srcOrd="1" destOrd="0" presId="urn:microsoft.com/office/officeart/2005/8/layout/process4"/>
    <dgm:cxn modelId="{A8467D42-7058-40A7-B1AB-14E39CE5BC42}" type="presParOf" srcId="{64A123F2-7DA7-4D01-8F19-92DBC7DC394B}" destId="{23532FF9-62F7-47AA-922F-006A7E05F3D0}" srcOrd="2" destOrd="0" presId="urn:microsoft.com/office/officeart/2005/8/layout/process4"/>
    <dgm:cxn modelId="{FBEE2E6F-1AF5-4ECC-A409-215A37201BB1}" type="presParOf" srcId="{23532FF9-62F7-47AA-922F-006A7E05F3D0}" destId="{799B8CAE-F705-4FB0-9A58-80C07D5BCBED}" srcOrd="0" destOrd="0" presId="urn:microsoft.com/office/officeart/2005/8/layout/process4"/>
    <dgm:cxn modelId="{8ECD668E-4825-42CE-88CE-7A27F9E0EC24}" type="presParOf" srcId="{23532FF9-62F7-47AA-922F-006A7E05F3D0}" destId="{142C35A9-AB4D-4C49-B00A-B75E41E7D80F}" srcOrd="1" destOrd="0" presId="urn:microsoft.com/office/officeart/2005/8/layout/process4"/>
    <dgm:cxn modelId="{5C7CD002-57A8-4133-9286-0FE270D3EF32}" type="presParOf" srcId="{23532FF9-62F7-47AA-922F-006A7E05F3D0}" destId="{4143DF78-7F0F-4391-A0CB-CBEAEA2FAF2B}" srcOrd="2" destOrd="0" presId="urn:microsoft.com/office/officeart/2005/8/layout/process4"/>
    <dgm:cxn modelId="{8FD21A07-D5DE-4744-9901-784FC0022031}" type="presParOf" srcId="{4143DF78-7F0F-4391-A0CB-CBEAEA2FAF2B}" destId="{0F460B42-9D1C-462D-A596-4918D1390B89}" srcOrd="0" destOrd="0" presId="urn:microsoft.com/office/officeart/2005/8/layout/process4"/>
    <dgm:cxn modelId="{C3B450C1-003E-4D95-91FA-999DF518475B}" type="presParOf" srcId="{4143DF78-7F0F-4391-A0CB-CBEAEA2FAF2B}" destId="{2CE00C6F-4E77-4382-8575-0A5BFD5C1371}" srcOrd="1" destOrd="0" presId="urn:microsoft.com/office/officeart/2005/8/layout/process4"/>
    <dgm:cxn modelId="{8B50E566-B152-41A7-B9B9-31DCDBEC68AE}" type="presParOf" srcId="{4143DF78-7F0F-4391-A0CB-CBEAEA2FAF2B}" destId="{2C730528-60F4-462E-8B1E-E5961B8498CC}"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2B550-F0EF-4840-8B3B-3EC48EF90B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4E936E-4644-434D-B33C-B50FF6402A25}">
      <dgm:prSet/>
      <dgm:spPr/>
      <dgm:t>
        <a:bodyPr/>
        <a:lstStyle/>
        <a:p>
          <a:r>
            <a:rPr lang="en-US"/>
            <a:t>Are </a:t>
          </a:r>
          <a:r>
            <a:rPr lang="en-US" b="1"/>
            <a:t>always</a:t>
          </a:r>
          <a:r>
            <a:rPr lang="en-US"/>
            <a:t> a statement of the writer’s belief</a:t>
          </a:r>
        </a:p>
      </dgm:t>
    </dgm:pt>
    <dgm:pt modelId="{C5C69EBD-2AF3-4B79-AE07-BC8320348A04}" type="parTrans" cxnId="{99B82414-FD6F-4995-9876-58C57B216EBA}">
      <dgm:prSet/>
      <dgm:spPr/>
      <dgm:t>
        <a:bodyPr/>
        <a:lstStyle/>
        <a:p>
          <a:endParaRPr lang="en-US"/>
        </a:p>
      </dgm:t>
    </dgm:pt>
    <dgm:pt modelId="{9D7861AC-FF39-4981-B8FE-4BD87834C876}" type="sibTrans" cxnId="{99B82414-FD6F-4995-9876-58C57B216EBA}">
      <dgm:prSet/>
      <dgm:spPr/>
      <dgm:t>
        <a:bodyPr/>
        <a:lstStyle/>
        <a:p>
          <a:endParaRPr lang="en-US"/>
        </a:p>
      </dgm:t>
    </dgm:pt>
    <dgm:pt modelId="{2A70EBAA-5438-4608-A463-DB9CA1A1C744}">
      <dgm:prSet custT="1"/>
      <dgm:spPr/>
      <dgm:t>
        <a:bodyPr/>
        <a:lstStyle/>
        <a:p>
          <a:r>
            <a:rPr lang="en-US" sz="1400" dirty="0"/>
            <a:t>Never a fact</a:t>
          </a:r>
        </a:p>
      </dgm:t>
    </dgm:pt>
    <dgm:pt modelId="{A61B2DD1-6E2C-4D01-95C1-4F6F4E039FAD}" type="parTrans" cxnId="{984068F0-4817-4765-9367-4684B08C00C5}">
      <dgm:prSet/>
      <dgm:spPr/>
      <dgm:t>
        <a:bodyPr/>
        <a:lstStyle/>
        <a:p>
          <a:endParaRPr lang="en-US"/>
        </a:p>
      </dgm:t>
    </dgm:pt>
    <dgm:pt modelId="{3CFF3E72-1C4D-47FF-859C-90465AEFEE51}" type="sibTrans" cxnId="{984068F0-4817-4765-9367-4684B08C00C5}">
      <dgm:prSet/>
      <dgm:spPr/>
      <dgm:t>
        <a:bodyPr/>
        <a:lstStyle/>
        <a:p>
          <a:endParaRPr lang="en-US"/>
        </a:p>
      </dgm:t>
    </dgm:pt>
    <dgm:pt modelId="{8B756C76-AFD5-41F5-8489-637E79663EA2}">
      <dgm:prSet custT="1"/>
      <dgm:spPr/>
      <dgm:t>
        <a:bodyPr/>
        <a:lstStyle/>
        <a:p>
          <a:r>
            <a:rPr lang="en-US" sz="1400" dirty="0"/>
            <a:t>Never a quote</a:t>
          </a:r>
        </a:p>
      </dgm:t>
    </dgm:pt>
    <dgm:pt modelId="{BAD99E00-D4FD-4396-95E1-8C1786E39F9E}" type="parTrans" cxnId="{968D7A5D-DF14-40FC-8241-A99934318593}">
      <dgm:prSet/>
      <dgm:spPr/>
      <dgm:t>
        <a:bodyPr/>
        <a:lstStyle/>
        <a:p>
          <a:endParaRPr lang="en-US"/>
        </a:p>
      </dgm:t>
    </dgm:pt>
    <dgm:pt modelId="{07B2CA47-E5C6-48E9-85B2-30976A34B09E}" type="sibTrans" cxnId="{968D7A5D-DF14-40FC-8241-A99934318593}">
      <dgm:prSet/>
      <dgm:spPr/>
      <dgm:t>
        <a:bodyPr/>
        <a:lstStyle/>
        <a:p>
          <a:endParaRPr lang="en-US"/>
        </a:p>
      </dgm:t>
    </dgm:pt>
    <dgm:pt modelId="{E9E85A45-56F6-4CFC-9CFD-3A111276ED73}">
      <dgm:prSet custT="1"/>
      <dgm:spPr/>
      <dgm:t>
        <a:bodyPr/>
        <a:lstStyle/>
        <a:p>
          <a:r>
            <a:rPr lang="en-US" sz="1400" dirty="0"/>
            <a:t>Never a question</a:t>
          </a:r>
        </a:p>
      </dgm:t>
    </dgm:pt>
    <dgm:pt modelId="{4A2A8E88-C169-4822-9FFC-9E11F5326EA2}" type="parTrans" cxnId="{B7B2BDDE-C6B9-4C51-8E63-AEC1FA69524E}">
      <dgm:prSet/>
      <dgm:spPr/>
      <dgm:t>
        <a:bodyPr/>
        <a:lstStyle/>
        <a:p>
          <a:endParaRPr lang="en-US"/>
        </a:p>
      </dgm:t>
    </dgm:pt>
    <dgm:pt modelId="{93A6EF44-A27C-48ED-9677-54087CC35223}" type="sibTrans" cxnId="{B7B2BDDE-C6B9-4C51-8E63-AEC1FA69524E}">
      <dgm:prSet/>
      <dgm:spPr/>
      <dgm:t>
        <a:bodyPr/>
        <a:lstStyle/>
        <a:p>
          <a:endParaRPr lang="en-US"/>
        </a:p>
      </dgm:t>
    </dgm:pt>
    <dgm:pt modelId="{FA72AD8A-B89A-4741-9F61-429420D59BB2}">
      <dgm:prSet/>
      <dgm:spPr/>
      <dgm:t>
        <a:bodyPr/>
        <a:lstStyle/>
        <a:p>
          <a:r>
            <a:rPr lang="en-US" dirty="0"/>
            <a:t>Usually provides a transition from the previous ideas to the new ideas.</a:t>
          </a:r>
        </a:p>
      </dgm:t>
    </dgm:pt>
    <dgm:pt modelId="{05883B2A-FE46-4621-97CB-8BA26171BE6C}" type="parTrans" cxnId="{AA0E0DA8-AF24-40DF-B514-3B56A650EBE9}">
      <dgm:prSet/>
      <dgm:spPr/>
      <dgm:t>
        <a:bodyPr/>
        <a:lstStyle/>
        <a:p>
          <a:endParaRPr lang="en-US"/>
        </a:p>
      </dgm:t>
    </dgm:pt>
    <dgm:pt modelId="{8319BC1D-0F10-451A-9E89-03518A0E9B33}" type="sibTrans" cxnId="{AA0E0DA8-AF24-40DF-B514-3B56A650EBE9}">
      <dgm:prSet/>
      <dgm:spPr/>
      <dgm:t>
        <a:bodyPr/>
        <a:lstStyle/>
        <a:p>
          <a:endParaRPr lang="en-US"/>
        </a:p>
      </dgm:t>
    </dgm:pt>
    <dgm:pt modelId="{1105AE58-0D1D-43F5-AA94-49B55BE12437}">
      <dgm:prSet/>
      <dgm:spPr/>
      <dgm:t>
        <a:bodyPr/>
        <a:lstStyle/>
        <a:p>
          <a:r>
            <a:rPr lang="en-US"/>
            <a:t>They should avoid stating the obvious, so as not to bore the reader.</a:t>
          </a:r>
        </a:p>
      </dgm:t>
    </dgm:pt>
    <dgm:pt modelId="{E8DD1802-3909-4C59-8F93-D09FB8DB6880}" type="parTrans" cxnId="{CFCBE2DD-02F3-4A6E-9360-965E33943E15}">
      <dgm:prSet/>
      <dgm:spPr/>
      <dgm:t>
        <a:bodyPr/>
        <a:lstStyle/>
        <a:p>
          <a:endParaRPr lang="en-US"/>
        </a:p>
      </dgm:t>
    </dgm:pt>
    <dgm:pt modelId="{30408EAC-87E2-4D48-B824-D106DA4E2538}" type="sibTrans" cxnId="{CFCBE2DD-02F3-4A6E-9360-965E33943E15}">
      <dgm:prSet/>
      <dgm:spPr/>
      <dgm:t>
        <a:bodyPr/>
        <a:lstStyle/>
        <a:p>
          <a:endParaRPr lang="en-US"/>
        </a:p>
      </dgm:t>
    </dgm:pt>
    <dgm:pt modelId="{5937AC7C-A255-4ADC-B9F0-058BD7933796}" type="pres">
      <dgm:prSet presAssocID="{BAB2B550-F0EF-4840-8B3B-3EC48EF90B6E}" presName="root" presStyleCnt="0">
        <dgm:presLayoutVars>
          <dgm:dir/>
          <dgm:resizeHandles val="exact"/>
        </dgm:presLayoutVars>
      </dgm:prSet>
      <dgm:spPr/>
    </dgm:pt>
    <dgm:pt modelId="{C65B5B80-4BF4-4317-8606-D99EBCF40021}" type="pres">
      <dgm:prSet presAssocID="{B14E936E-4644-434D-B33C-B50FF6402A25}" presName="compNode" presStyleCnt="0"/>
      <dgm:spPr/>
    </dgm:pt>
    <dgm:pt modelId="{D22009EE-638F-4BBE-BEB3-95B79D551E82}" type="pres">
      <dgm:prSet presAssocID="{B14E936E-4644-434D-B33C-B50FF6402A25}" presName="bgRect" presStyleLbl="bgShp" presStyleIdx="0" presStyleCnt="3"/>
      <dgm:spPr/>
    </dgm:pt>
    <dgm:pt modelId="{A378FEE9-07E9-4C90-8CBE-EB774F234198}" type="pres">
      <dgm:prSet presAssocID="{B14E936E-4644-434D-B33C-B50FF6402A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F860AA0-C108-48E2-9571-8C11C6E75737}" type="pres">
      <dgm:prSet presAssocID="{B14E936E-4644-434D-B33C-B50FF6402A25}" presName="spaceRect" presStyleCnt="0"/>
      <dgm:spPr/>
    </dgm:pt>
    <dgm:pt modelId="{56343701-B277-478B-A051-052C6DFDEEC1}" type="pres">
      <dgm:prSet presAssocID="{B14E936E-4644-434D-B33C-B50FF6402A25}" presName="parTx" presStyleLbl="revTx" presStyleIdx="0" presStyleCnt="4">
        <dgm:presLayoutVars>
          <dgm:chMax val="0"/>
          <dgm:chPref val="0"/>
        </dgm:presLayoutVars>
      </dgm:prSet>
      <dgm:spPr/>
    </dgm:pt>
    <dgm:pt modelId="{77613B45-E8D8-48F5-B99E-81BD6E45C1C1}" type="pres">
      <dgm:prSet presAssocID="{B14E936E-4644-434D-B33C-B50FF6402A25}" presName="desTx" presStyleLbl="revTx" presStyleIdx="1" presStyleCnt="4" custScaleX="136832">
        <dgm:presLayoutVars/>
      </dgm:prSet>
      <dgm:spPr/>
    </dgm:pt>
    <dgm:pt modelId="{945961CE-D0B4-47C1-A5CE-C18A9FFB0EBF}" type="pres">
      <dgm:prSet presAssocID="{9D7861AC-FF39-4981-B8FE-4BD87834C876}" presName="sibTrans" presStyleCnt="0"/>
      <dgm:spPr/>
    </dgm:pt>
    <dgm:pt modelId="{1B0B31CA-0163-4476-AD7E-C6FE2B7D68FC}" type="pres">
      <dgm:prSet presAssocID="{FA72AD8A-B89A-4741-9F61-429420D59BB2}" presName="compNode" presStyleCnt="0"/>
      <dgm:spPr/>
    </dgm:pt>
    <dgm:pt modelId="{D65A0318-1EBD-423C-8288-181D14F7996B}" type="pres">
      <dgm:prSet presAssocID="{FA72AD8A-B89A-4741-9F61-429420D59BB2}" presName="bgRect" presStyleLbl="bgShp" presStyleIdx="1" presStyleCnt="3"/>
      <dgm:spPr/>
    </dgm:pt>
    <dgm:pt modelId="{E6647A61-A145-4223-920A-D7316F32081F}" type="pres">
      <dgm:prSet presAssocID="{FA72AD8A-B89A-4741-9F61-429420D59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A85B165A-003D-4E31-9F4D-228B1EE2A64B}" type="pres">
      <dgm:prSet presAssocID="{FA72AD8A-B89A-4741-9F61-429420D59BB2}" presName="spaceRect" presStyleCnt="0"/>
      <dgm:spPr/>
    </dgm:pt>
    <dgm:pt modelId="{46FAD251-BBEE-4ADF-98E8-2851E5F0664E}" type="pres">
      <dgm:prSet presAssocID="{FA72AD8A-B89A-4741-9F61-429420D59BB2}" presName="parTx" presStyleLbl="revTx" presStyleIdx="2" presStyleCnt="4">
        <dgm:presLayoutVars>
          <dgm:chMax val="0"/>
          <dgm:chPref val="0"/>
        </dgm:presLayoutVars>
      </dgm:prSet>
      <dgm:spPr/>
    </dgm:pt>
    <dgm:pt modelId="{A70B45D2-294F-4C7F-9B9A-61E6CF8A406A}" type="pres">
      <dgm:prSet presAssocID="{8319BC1D-0F10-451A-9E89-03518A0E9B33}" presName="sibTrans" presStyleCnt="0"/>
      <dgm:spPr/>
    </dgm:pt>
    <dgm:pt modelId="{74413BF5-FE71-4F58-A5DC-9DE3CCE24AC2}" type="pres">
      <dgm:prSet presAssocID="{1105AE58-0D1D-43F5-AA94-49B55BE12437}" presName="compNode" presStyleCnt="0"/>
      <dgm:spPr/>
    </dgm:pt>
    <dgm:pt modelId="{35A614F6-AEE1-43C4-9F4B-155D318223B6}" type="pres">
      <dgm:prSet presAssocID="{1105AE58-0D1D-43F5-AA94-49B55BE12437}" presName="bgRect" presStyleLbl="bgShp" presStyleIdx="2" presStyleCnt="3"/>
      <dgm:spPr/>
    </dgm:pt>
    <dgm:pt modelId="{8EAA3832-871A-4EB0-858E-B073615B2E26}" type="pres">
      <dgm:prSet presAssocID="{1105AE58-0D1D-43F5-AA94-49B55BE124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D1F6E46-7EDB-4793-BDC5-76A5C4F05B25}" type="pres">
      <dgm:prSet presAssocID="{1105AE58-0D1D-43F5-AA94-49B55BE12437}" presName="spaceRect" presStyleCnt="0"/>
      <dgm:spPr/>
    </dgm:pt>
    <dgm:pt modelId="{33EF6007-6DF5-4C59-81FF-61B294A78841}" type="pres">
      <dgm:prSet presAssocID="{1105AE58-0D1D-43F5-AA94-49B55BE12437}" presName="parTx" presStyleLbl="revTx" presStyleIdx="3" presStyleCnt="4">
        <dgm:presLayoutVars>
          <dgm:chMax val="0"/>
          <dgm:chPref val="0"/>
        </dgm:presLayoutVars>
      </dgm:prSet>
      <dgm:spPr/>
    </dgm:pt>
  </dgm:ptLst>
  <dgm:cxnLst>
    <dgm:cxn modelId="{99EE7801-EC21-4F89-BC1C-CFCBDCB8E403}" type="presOf" srcId="{BAB2B550-F0EF-4840-8B3B-3EC48EF90B6E}" destId="{5937AC7C-A255-4ADC-B9F0-058BD7933796}" srcOrd="0" destOrd="0" presId="urn:microsoft.com/office/officeart/2018/2/layout/IconVerticalSolidList"/>
    <dgm:cxn modelId="{99B82414-FD6F-4995-9876-58C57B216EBA}" srcId="{BAB2B550-F0EF-4840-8B3B-3EC48EF90B6E}" destId="{B14E936E-4644-434D-B33C-B50FF6402A25}" srcOrd="0" destOrd="0" parTransId="{C5C69EBD-2AF3-4B79-AE07-BC8320348A04}" sibTransId="{9D7861AC-FF39-4981-B8FE-4BD87834C876}"/>
    <dgm:cxn modelId="{5BF73D40-47DA-4C7F-8B50-F7994A00E1F8}" type="presOf" srcId="{2A70EBAA-5438-4608-A463-DB9CA1A1C744}" destId="{77613B45-E8D8-48F5-B99E-81BD6E45C1C1}" srcOrd="0" destOrd="0" presId="urn:microsoft.com/office/officeart/2018/2/layout/IconVerticalSolidList"/>
    <dgm:cxn modelId="{968D7A5D-DF14-40FC-8241-A99934318593}" srcId="{B14E936E-4644-434D-B33C-B50FF6402A25}" destId="{8B756C76-AFD5-41F5-8489-637E79663EA2}" srcOrd="1" destOrd="0" parTransId="{BAD99E00-D4FD-4396-95E1-8C1786E39F9E}" sibTransId="{07B2CA47-E5C6-48E9-85B2-30976A34B09E}"/>
    <dgm:cxn modelId="{28FEDB64-B217-4033-B385-0D2C661860BE}" type="presOf" srcId="{E9E85A45-56F6-4CFC-9CFD-3A111276ED73}" destId="{77613B45-E8D8-48F5-B99E-81BD6E45C1C1}" srcOrd="0" destOrd="2" presId="urn:microsoft.com/office/officeart/2018/2/layout/IconVerticalSolidList"/>
    <dgm:cxn modelId="{AFCE216B-2C1B-4FD3-8130-B8BF06010E9D}" type="presOf" srcId="{8B756C76-AFD5-41F5-8489-637E79663EA2}" destId="{77613B45-E8D8-48F5-B99E-81BD6E45C1C1}" srcOrd="0" destOrd="1" presId="urn:microsoft.com/office/officeart/2018/2/layout/IconVerticalSolidList"/>
    <dgm:cxn modelId="{BBD5358C-4E09-4D36-B2E3-47EA52983E2F}" type="presOf" srcId="{1105AE58-0D1D-43F5-AA94-49B55BE12437}" destId="{33EF6007-6DF5-4C59-81FF-61B294A78841}" srcOrd="0" destOrd="0" presId="urn:microsoft.com/office/officeart/2018/2/layout/IconVerticalSolidList"/>
    <dgm:cxn modelId="{0F17AD8F-7116-4B74-9503-E0BF44DDB108}" type="presOf" srcId="{FA72AD8A-B89A-4741-9F61-429420D59BB2}" destId="{46FAD251-BBEE-4ADF-98E8-2851E5F0664E}" srcOrd="0" destOrd="0" presId="urn:microsoft.com/office/officeart/2018/2/layout/IconVerticalSolidList"/>
    <dgm:cxn modelId="{B24656A1-68F8-4F92-87C7-D4BD6CFE95E8}" type="presOf" srcId="{B14E936E-4644-434D-B33C-B50FF6402A25}" destId="{56343701-B277-478B-A051-052C6DFDEEC1}" srcOrd="0" destOrd="0" presId="urn:microsoft.com/office/officeart/2018/2/layout/IconVerticalSolidList"/>
    <dgm:cxn modelId="{AA0E0DA8-AF24-40DF-B514-3B56A650EBE9}" srcId="{BAB2B550-F0EF-4840-8B3B-3EC48EF90B6E}" destId="{FA72AD8A-B89A-4741-9F61-429420D59BB2}" srcOrd="1" destOrd="0" parTransId="{05883B2A-FE46-4621-97CB-8BA26171BE6C}" sibTransId="{8319BC1D-0F10-451A-9E89-03518A0E9B33}"/>
    <dgm:cxn modelId="{CFCBE2DD-02F3-4A6E-9360-965E33943E15}" srcId="{BAB2B550-F0EF-4840-8B3B-3EC48EF90B6E}" destId="{1105AE58-0D1D-43F5-AA94-49B55BE12437}" srcOrd="2" destOrd="0" parTransId="{E8DD1802-3909-4C59-8F93-D09FB8DB6880}" sibTransId="{30408EAC-87E2-4D48-B824-D106DA4E2538}"/>
    <dgm:cxn modelId="{B7B2BDDE-C6B9-4C51-8E63-AEC1FA69524E}" srcId="{B14E936E-4644-434D-B33C-B50FF6402A25}" destId="{E9E85A45-56F6-4CFC-9CFD-3A111276ED73}" srcOrd="2" destOrd="0" parTransId="{4A2A8E88-C169-4822-9FFC-9E11F5326EA2}" sibTransId="{93A6EF44-A27C-48ED-9677-54087CC35223}"/>
    <dgm:cxn modelId="{984068F0-4817-4765-9367-4684B08C00C5}" srcId="{B14E936E-4644-434D-B33C-B50FF6402A25}" destId="{2A70EBAA-5438-4608-A463-DB9CA1A1C744}" srcOrd="0" destOrd="0" parTransId="{A61B2DD1-6E2C-4D01-95C1-4F6F4E039FAD}" sibTransId="{3CFF3E72-1C4D-47FF-859C-90465AEFEE51}"/>
    <dgm:cxn modelId="{71B7E968-0B2E-49D0-87B0-C0DF5A26151F}" type="presParOf" srcId="{5937AC7C-A255-4ADC-B9F0-058BD7933796}" destId="{C65B5B80-4BF4-4317-8606-D99EBCF40021}" srcOrd="0" destOrd="0" presId="urn:microsoft.com/office/officeart/2018/2/layout/IconVerticalSolidList"/>
    <dgm:cxn modelId="{2C86D1B3-3051-469C-89EB-229A6A8914EB}" type="presParOf" srcId="{C65B5B80-4BF4-4317-8606-D99EBCF40021}" destId="{D22009EE-638F-4BBE-BEB3-95B79D551E82}" srcOrd="0" destOrd="0" presId="urn:microsoft.com/office/officeart/2018/2/layout/IconVerticalSolidList"/>
    <dgm:cxn modelId="{188CE428-8AFC-492E-AD4A-8B0C43DA39DE}" type="presParOf" srcId="{C65B5B80-4BF4-4317-8606-D99EBCF40021}" destId="{A378FEE9-07E9-4C90-8CBE-EB774F234198}" srcOrd="1" destOrd="0" presId="urn:microsoft.com/office/officeart/2018/2/layout/IconVerticalSolidList"/>
    <dgm:cxn modelId="{E63EADA9-59B9-4657-8778-0780F20F1BE7}" type="presParOf" srcId="{C65B5B80-4BF4-4317-8606-D99EBCF40021}" destId="{0F860AA0-C108-48E2-9571-8C11C6E75737}" srcOrd="2" destOrd="0" presId="urn:microsoft.com/office/officeart/2018/2/layout/IconVerticalSolidList"/>
    <dgm:cxn modelId="{3EDA00AE-780E-4C19-BC95-6D11B1B26432}" type="presParOf" srcId="{C65B5B80-4BF4-4317-8606-D99EBCF40021}" destId="{56343701-B277-478B-A051-052C6DFDEEC1}" srcOrd="3" destOrd="0" presId="urn:microsoft.com/office/officeart/2018/2/layout/IconVerticalSolidList"/>
    <dgm:cxn modelId="{CA940B74-AFFB-4E5B-98EC-451B4135F807}" type="presParOf" srcId="{C65B5B80-4BF4-4317-8606-D99EBCF40021}" destId="{77613B45-E8D8-48F5-B99E-81BD6E45C1C1}" srcOrd="4" destOrd="0" presId="urn:microsoft.com/office/officeart/2018/2/layout/IconVerticalSolidList"/>
    <dgm:cxn modelId="{D9A5CEFA-CDF3-4648-8A9D-1B561B933D07}" type="presParOf" srcId="{5937AC7C-A255-4ADC-B9F0-058BD7933796}" destId="{945961CE-D0B4-47C1-A5CE-C18A9FFB0EBF}" srcOrd="1" destOrd="0" presId="urn:microsoft.com/office/officeart/2018/2/layout/IconVerticalSolidList"/>
    <dgm:cxn modelId="{6FFB347F-227B-4ADC-8BE8-A113C3AFE09B}" type="presParOf" srcId="{5937AC7C-A255-4ADC-B9F0-058BD7933796}" destId="{1B0B31CA-0163-4476-AD7E-C6FE2B7D68FC}" srcOrd="2" destOrd="0" presId="urn:microsoft.com/office/officeart/2018/2/layout/IconVerticalSolidList"/>
    <dgm:cxn modelId="{3E1FEA12-2B23-4685-84CE-CEB939EFAF14}" type="presParOf" srcId="{1B0B31CA-0163-4476-AD7E-C6FE2B7D68FC}" destId="{D65A0318-1EBD-423C-8288-181D14F7996B}" srcOrd="0" destOrd="0" presId="urn:microsoft.com/office/officeart/2018/2/layout/IconVerticalSolidList"/>
    <dgm:cxn modelId="{8921C393-210B-4C3E-A808-D0BEC2ABE92C}" type="presParOf" srcId="{1B0B31CA-0163-4476-AD7E-C6FE2B7D68FC}" destId="{E6647A61-A145-4223-920A-D7316F32081F}" srcOrd="1" destOrd="0" presId="urn:microsoft.com/office/officeart/2018/2/layout/IconVerticalSolidList"/>
    <dgm:cxn modelId="{FFBCBFBF-20DB-4E06-8EE5-CD931D676E75}" type="presParOf" srcId="{1B0B31CA-0163-4476-AD7E-C6FE2B7D68FC}" destId="{A85B165A-003D-4E31-9F4D-228B1EE2A64B}" srcOrd="2" destOrd="0" presId="urn:microsoft.com/office/officeart/2018/2/layout/IconVerticalSolidList"/>
    <dgm:cxn modelId="{613A9B9C-00F4-4C27-8D5C-123A70C32476}" type="presParOf" srcId="{1B0B31CA-0163-4476-AD7E-C6FE2B7D68FC}" destId="{46FAD251-BBEE-4ADF-98E8-2851E5F0664E}" srcOrd="3" destOrd="0" presId="urn:microsoft.com/office/officeart/2018/2/layout/IconVerticalSolidList"/>
    <dgm:cxn modelId="{02D1FBE1-1DFC-4CA5-BB6A-2D313CCDE151}" type="presParOf" srcId="{5937AC7C-A255-4ADC-B9F0-058BD7933796}" destId="{A70B45D2-294F-4C7F-9B9A-61E6CF8A406A}" srcOrd="3" destOrd="0" presId="urn:microsoft.com/office/officeart/2018/2/layout/IconVerticalSolidList"/>
    <dgm:cxn modelId="{938D66CE-0B80-4EE0-866D-403B60A2EB1A}" type="presParOf" srcId="{5937AC7C-A255-4ADC-B9F0-058BD7933796}" destId="{74413BF5-FE71-4F58-A5DC-9DE3CCE24AC2}" srcOrd="4" destOrd="0" presId="urn:microsoft.com/office/officeart/2018/2/layout/IconVerticalSolidList"/>
    <dgm:cxn modelId="{73955F5E-0AB2-4E0E-BC05-BD444D73AFE4}" type="presParOf" srcId="{74413BF5-FE71-4F58-A5DC-9DE3CCE24AC2}" destId="{35A614F6-AEE1-43C4-9F4B-155D318223B6}" srcOrd="0" destOrd="0" presId="urn:microsoft.com/office/officeart/2018/2/layout/IconVerticalSolidList"/>
    <dgm:cxn modelId="{A4DA70A6-4AD6-4922-961C-050E35B159EF}" type="presParOf" srcId="{74413BF5-FE71-4F58-A5DC-9DE3CCE24AC2}" destId="{8EAA3832-871A-4EB0-858E-B073615B2E26}" srcOrd="1" destOrd="0" presId="urn:microsoft.com/office/officeart/2018/2/layout/IconVerticalSolidList"/>
    <dgm:cxn modelId="{5A1AAB6D-1E4A-4F2E-899B-0F6C4A3AE6B5}" type="presParOf" srcId="{74413BF5-FE71-4F58-A5DC-9DE3CCE24AC2}" destId="{0D1F6E46-7EDB-4793-BDC5-76A5C4F05B25}" srcOrd="2" destOrd="0" presId="urn:microsoft.com/office/officeart/2018/2/layout/IconVerticalSolidList"/>
    <dgm:cxn modelId="{DBA45EFB-B084-4A08-AA2D-E400D3269AF5}" type="presParOf" srcId="{74413BF5-FE71-4F58-A5DC-9DE3CCE24AC2}" destId="{33EF6007-6DF5-4C59-81FF-61B294A788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7A4F42-C620-445F-AF10-3301605BB2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CB377F-FDFA-41A3-91FD-CF771D7F388F}">
      <dgm:prSet/>
      <dgm:spPr/>
      <dgm:t>
        <a:bodyPr/>
        <a:lstStyle/>
        <a:p>
          <a:r>
            <a:rPr lang="en-US"/>
            <a:t>Highlight your thesis statement</a:t>
          </a:r>
        </a:p>
      </dgm:t>
    </dgm:pt>
    <dgm:pt modelId="{BA7BE766-AE9C-4275-8DF2-513864F27BC4}" type="parTrans" cxnId="{2BE75180-E889-41D1-9017-B70188374AC6}">
      <dgm:prSet/>
      <dgm:spPr/>
      <dgm:t>
        <a:bodyPr/>
        <a:lstStyle/>
        <a:p>
          <a:endParaRPr lang="en-US"/>
        </a:p>
      </dgm:t>
    </dgm:pt>
    <dgm:pt modelId="{24BD778A-C85C-40DE-A72B-155E22C43C09}" type="sibTrans" cxnId="{2BE75180-E889-41D1-9017-B70188374AC6}">
      <dgm:prSet/>
      <dgm:spPr/>
      <dgm:t>
        <a:bodyPr/>
        <a:lstStyle/>
        <a:p>
          <a:endParaRPr lang="en-US"/>
        </a:p>
      </dgm:t>
    </dgm:pt>
    <dgm:pt modelId="{580246F0-E875-40AB-8449-0281263A7AE4}">
      <dgm:prSet/>
      <dgm:spPr/>
      <dgm:t>
        <a:bodyPr/>
        <a:lstStyle/>
        <a:p>
          <a:r>
            <a:rPr lang="en-US"/>
            <a:t>Highlight the first sentence of every body paragraph</a:t>
          </a:r>
        </a:p>
      </dgm:t>
    </dgm:pt>
    <dgm:pt modelId="{A899C785-4364-4FE0-9662-52FA99D983B9}" type="parTrans" cxnId="{0B83F2D4-E67F-40CE-95FE-7FB3133E6606}">
      <dgm:prSet/>
      <dgm:spPr/>
      <dgm:t>
        <a:bodyPr/>
        <a:lstStyle/>
        <a:p>
          <a:endParaRPr lang="en-US"/>
        </a:p>
      </dgm:t>
    </dgm:pt>
    <dgm:pt modelId="{1D2B4E3F-5609-4243-AF20-63CC3C6CF3C6}" type="sibTrans" cxnId="{0B83F2D4-E67F-40CE-95FE-7FB3133E6606}">
      <dgm:prSet/>
      <dgm:spPr/>
      <dgm:t>
        <a:bodyPr/>
        <a:lstStyle/>
        <a:p>
          <a:endParaRPr lang="en-US"/>
        </a:p>
      </dgm:t>
    </dgm:pt>
    <dgm:pt modelId="{EA7126A4-43CB-462E-B402-C07C36279FCF}">
      <dgm:prSet/>
      <dgm:spPr/>
      <dgm:t>
        <a:bodyPr/>
        <a:lstStyle/>
        <a:p>
          <a:r>
            <a:rPr lang="en-US"/>
            <a:t>Read ONLY those sentences</a:t>
          </a:r>
        </a:p>
      </dgm:t>
    </dgm:pt>
    <dgm:pt modelId="{1CC81574-BCAC-4B76-91DB-3A8C2C9B4369}" type="parTrans" cxnId="{77ECF62A-4941-42D3-AE51-E9205D1DC738}">
      <dgm:prSet/>
      <dgm:spPr/>
      <dgm:t>
        <a:bodyPr/>
        <a:lstStyle/>
        <a:p>
          <a:endParaRPr lang="en-US"/>
        </a:p>
      </dgm:t>
    </dgm:pt>
    <dgm:pt modelId="{0949D474-09E6-4994-9BC7-5EFA9270D948}" type="sibTrans" cxnId="{77ECF62A-4941-42D3-AE51-E9205D1DC738}">
      <dgm:prSet/>
      <dgm:spPr/>
      <dgm:t>
        <a:bodyPr/>
        <a:lstStyle/>
        <a:p>
          <a:endParaRPr lang="en-US"/>
        </a:p>
      </dgm:t>
    </dgm:pt>
    <dgm:pt modelId="{9544D10E-E8B9-40D0-8577-93AF7AEF4044}" type="pres">
      <dgm:prSet presAssocID="{607A4F42-C620-445F-AF10-3301605BB27C}" presName="root" presStyleCnt="0">
        <dgm:presLayoutVars>
          <dgm:dir/>
          <dgm:resizeHandles val="exact"/>
        </dgm:presLayoutVars>
      </dgm:prSet>
      <dgm:spPr/>
    </dgm:pt>
    <dgm:pt modelId="{1DA699FD-89C4-4B7D-A9A8-E05964978CBD}" type="pres">
      <dgm:prSet presAssocID="{38CB377F-FDFA-41A3-91FD-CF771D7F388F}" presName="compNode" presStyleCnt="0"/>
      <dgm:spPr/>
    </dgm:pt>
    <dgm:pt modelId="{22E15F6E-47E9-4879-A31F-E1EA3AD4E739}" type="pres">
      <dgm:prSet presAssocID="{38CB377F-FDFA-41A3-91FD-CF771D7F388F}" presName="bgRect" presStyleLbl="bgShp" presStyleIdx="0" presStyleCnt="3"/>
      <dgm:spPr/>
    </dgm:pt>
    <dgm:pt modelId="{9EF149A0-C39A-44C7-9387-B14202697A8C}" type="pres">
      <dgm:prSet presAssocID="{38CB377F-FDFA-41A3-91FD-CF771D7F388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5A543C06-4448-415B-9AEF-DBE3177AF96B}" type="pres">
      <dgm:prSet presAssocID="{38CB377F-FDFA-41A3-91FD-CF771D7F388F}" presName="spaceRect" presStyleCnt="0"/>
      <dgm:spPr/>
    </dgm:pt>
    <dgm:pt modelId="{C8F9E62C-60CE-4786-BB47-1031E812E13D}" type="pres">
      <dgm:prSet presAssocID="{38CB377F-FDFA-41A3-91FD-CF771D7F388F}" presName="parTx" presStyleLbl="revTx" presStyleIdx="0" presStyleCnt="3">
        <dgm:presLayoutVars>
          <dgm:chMax val="0"/>
          <dgm:chPref val="0"/>
        </dgm:presLayoutVars>
      </dgm:prSet>
      <dgm:spPr/>
    </dgm:pt>
    <dgm:pt modelId="{742DDB21-B34D-4E20-B9DC-E4D5E0D7D8C5}" type="pres">
      <dgm:prSet presAssocID="{24BD778A-C85C-40DE-A72B-155E22C43C09}" presName="sibTrans" presStyleCnt="0"/>
      <dgm:spPr/>
    </dgm:pt>
    <dgm:pt modelId="{85569A25-E4CA-48A7-A3A4-783D4533D913}" type="pres">
      <dgm:prSet presAssocID="{580246F0-E875-40AB-8449-0281263A7AE4}" presName="compNode" presStyleCnt="0"/>
      <dgm:spPr/>
    </dgm:pt>
    <dgm:pt modelId="{357E14AA-0EDE-4469-A2D3-51D7A256682D}" type="pres">
      <dgm:prSet presAssocID="{580246F0-E875-40AB-8449-0281263A7AE4}" presName="bgRect" presStyleLbl="bgShp" presStyleIdx="1" presStyleCnt="3"/>
      <dgm:spPr/>
    </dgm:pt>
    <dgm:pt modelId="{B44756CE-121B-4878-A4BB-696CDD11F2B4}" type="pres">
      <dgm:prSet presAssocID="{580246F0-E875-40AB-8449-0281263A7A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3A28B4F-B526-4393-9AA1-889790DC00C3}" type="pres">
      <dgm:prSet presAssocID="{580246F0-E875-40AB-8449-0281263A7AE4}" presName="spaceRect" presStyleCnt="0"/>
      <dgm:spPr/>
    </dgm:pt>
    <dgm:pt modelId="{3F195172-13F4-4529-968C-1A386C9DDA2E}" type="pres">
      <dgm:prSet presAssocID="{580246F0-E875-40AB-8449-0281263A7AE4}" presName="parTx" presStyleLbl="revTx" presStyleIdx="1" presStyleCnt="3">
        <dgm:presLayoutVars>
          <dgm:chMax val="0"/>
          <dgm:chPref val="0"/>
        </dgm:presLayoutVars>
      </dgm:prSet>
      <dgm:spPr/>
    </dgm:pt>
    <dgm:pt modelId="{3653820C-B3C1-4947-A83A-5964EE4DA1E6}" type="pres">
      <dgm:prSet presAssocID="{1D2B4E3F-5609-4243-AF20-63CC3C6CF3C6}" presName="sibTrans" presStyleCnt="0"/>
      <dgm:spPr/>
    </dgm:pt>
    <dgm:pt modelId="{6C426F87-7742-4699-90FD-70D585D03783}" type="pres">
      <dgm:prSet presAssocID="{EA7126A4-43CB-462E-B402-C07C36279FCF}" presName="compNode" presStyleCnt="0"/>
      <dgm:spPr/>
    </dgm:pt>
    <dgm:pt modelId="{77779F24-94F4-4CFC-B0E5-8D6AD1846BE8}" type="pres">
      <dgm:prSet presAssocID="{EA7126A4-43CB-462E-B402-C07C36279FCF}" presName="bgRect" presStyleLbl="bgShp" presStyleIdx="2" presStyleCnt="3"/>
      <dgm:spPr/>
    </dgm:pt>
    <dgm:pt modelId="{6E7C1457-A7AE-4355-A858-0896B1C46809}" type="pres">
      <dgm:prSet presAssocID="{EA7126A4-43CB-462E-B402-C07C36279FC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7597D2D0-0F2D-452F-8420-C59D58FF4AB1}" type="pres">
      <dgm:prSet presAssocID="{EA7126A4-43CB-462E-B402-C07C36279FCF}" presName="spaceRect" presStyleCnt="0"/>
      <dgm:spPr/>
    </dgm:pt>
    <dgm:pt modelId="{7C24B99A-2204-44E6-B17A-0627AD98697D}" type="pres">
      <dgm:prSet presAssocID="{EA7126A4-43CB-462E-B402-C07C36279FCF}" presName="parTx" presStyleLbl="revTx" presStyleIdx="2" presStyleCnt="3">
        <dgm:presLayoutVars>
          <dgm:chMax val="0"/>
          <dgm:chPref val="0"/>
        </dgm:presLayoutVars>
      </dgm:prSet>
      <dgm:spPr/>
    </dgm:pt>
  </dgm:ptLst>
  <dgm:cxnLst>
    <dgm:cxn modelId="{FD036606-B8E9-40A6-804B-71542EE586EB}" type="presOf" srcId="{38CB377F-FDFA-41A3-91FD-CF771D7F388F}" destId="{C8F9E62C-60CE-4786-BB47-1031E812E13D}" srcOrd="0" destOrd="0" presId="urn:microsoft.com/office/officeart/2018/2/layout/IconVerticalSolidList"/>
    <dgm:cxn modelId="{18EA220D-23A6-4083-8EFC-DBF95B8641F0}" type="presOf" srcId="{580246F0-E875-40AB-8449-0281263A7AE4}" destId="{3F195172-13F4-4529-968C-1A386C9DDA2E}" srcOrd="0" destOrd="0" presId="urn:microsoft.com/office/officeart/2018/2/layout/IconVerticalSolidList"/>
    <dgm:cxn modelId="{77ECF62A-4941-42D3-AE51-E9205D1DC738}" srcId="{607A4F42-C620-445F-AF10-3301605BB27C}" destId="{EA7126A4-43CB-462E-B402-C07C36279FCF}" srcOrd="2" destOrd="0" parTransId="{1CC81574-BCAC-4B76-91DB-3A8C2C9B4369}" sibTransId="{0949D474-09E6-4994-9BC7-5EFA9270D948}"/>
    <dgm:cxn modelId="{18404F3C-2580-45D9-8949-A5F446B30C0A}" type="presOf" srcId="{EA7126A4-43CB-462E-B402-C07C36279FCF}" destId="{7C24B99A-2204-44E6-B17A-0627AD98697D}" srcOrd="0" destOrd="0" presId="urn:microsoft.com/office/officeart/2018/2/layout/IconVerticalSolidList"/>
    <dgm:cxn modelId="{2BE75180-E889-41D1-9017-B70188374AC6}" srcId="{607A4F42-C620-445F-AF10-3301605BB27C}" destId="{38CB377F-FDFA-41A3-91FD-CF771D7F388F}" srcOrd="0" destOrd="0" parTransId="{BA7BE766-AE9C-4275-8DF2-513864F27BC4}" sibTransId="{24BD778A-C85C-40DE-A72B-155E22C43C09}"/>
    <dgm:cxn modelId="{0B83F2D4-E67F-40CE-95FE-7FB3133E6606}" srcId="{607A4F42-C620-445F-AF10-3301605BB27C}" destId="{580246F0-E875-40AB-8449-0281263A7AE4}" srcOrd="1" destOrd="0" parTransId="{A899C785-4364-4FE0-9662-52FA99D983B9}" sibTransId="{1D2B4E3F-5609-4243-AF20-63CC3C6CF3C6}"/>
    <dgm:cxn modelId="{AC4B8EE4-E31F-45F5-99D7-4B5F8D7ABA82}" type="presOf" srcId="{607A4F42-C620-445F-AF10-3301605BB27C}" destId="{9544D10E-E8B9-40D0-8577-93AF7AEF4044}" srcOrd="0" destOrd="0" presId="urn:microsoft.com/office/officeart/2018/2/layout/IconVerticalSolidList"/>
    <dgm:cxn modelId="{368CADEC-D079-4294-A608-2CF880DC4E42}" type="presParOf" srcId="{9544D10E-E8B9-40D0-8577-93AF7AEF4044}" destId="{1DA699FD-89C4-4B7D-A9A8-E05964978CBD}" srcOrd="0" destOrd="0" presId="urn:microsoft.com/office/officeart/2018/2/layout/IconVerticalSolidList"/>
    <dgm:cxn modelId="{74783032-EA9D-4DD0-B76C-EADCD8C9ED16}" type="presParOf" srcId="{1DA699FD-89C4-4B7D-A9A8-E05964978CBD}" destId="{22E15F6E-47E9-4879-A31F-E1EA3AD4E739}" srcOrd="0" destOrd="0" presId="urn:microsoft.com/office/officeart/2018/2/layout/IconVerticalSolidList"/>
    <dgm:cxn modelId="{87A58353-93F2-42DE-8581-75541FEEC056}" type="presParOf" srcId="{1DA699FD-89C4-4B7D-A9A8-E05964978CBD}" destId="{9EF149A0-C39A-44C7-9387-B14202697A8C}" srcOrd="1" destOrd="0" presId="urn:microsoft.com/office/officeart/2018/2/layout/IconVerticalSolidList"/>
    <dgm:cxn modelId="{06F35278-7A00-4E6D-A584-2B7D0C93CFF2}" type="presParOf" srcId="{1DA699FD-89C4-4B7D-A9A8-E05964978CBD}" destId="{5A543C06-4448-415B-9AEF-DBE3177AF96B}" srcOrd="2" destOrd="0" presId="urn:microsoft.com/office/officeart/2018/2/layout/IconVerticalSolidList"/>
    <dgm:cxn modelId="{62BEE8D7-B53C-4E30-9F30-85CDBBB292AF}" type="presParOf" srcId="{1DA699FD-89C4-4B7D-A9A8-E05964978CBD}" destId="{C8F9E62C-60CE-4786-BB47-1031E812E13D}" srcOrd="3" destOrd="0" presId="urn:microsoft.com/office/officeart/2018/2/layout/IconVerticalSolidList"/>
    <dgm:cxn modelId="{3861C021-38A4-477C-92BE-898B13453841}" type="presParOf" srcId="{9544D10E-E8B9-40D0-8577-93AF7AEF4044}" destId="{742DDB21-B34D-4E20-B9DC-E4D5E0D7D8C5}" srcOrd="1" destOrd="0" presId="urn:microsoft.com/office/officeart/2018/2/layout/IconVerticalSolidList"/>
    <dgm:cxn modelId="{D6BBFB06-9689-4F95-B215-C30C96B43DA0}" type="presParOf" srcId="{9544D10E-E8B9-40D0-8577-93AF7AEF4044}" destId="{85569A25-E4CA-48A7-A3A4-783D4533D913}" srcOrd="2" destOrd="0" presId="urn:microsoft.com/office/officeart/2018/2/layout/IconVerticalSolidList"/>
    <dgm:cxn modelId="{2584F775-0FED-4366-97E7-67A8EBDF5AF0}" type="presParOf" srcId="{85569A25-E4CA-48A7-A3A4-783D4533D913}" destId="{357E14AA-0EDE-4469-A2D3-51D7A256682D}" srcOrd="0" destOrd="0" presId="urn:microsoft.com/office/officeart/2018/2/layout/IconVerticalSolidList"/>
    <dgm:cxn modelId="{EE4B7566-B185-4B55-807D-9035DDB6ECFB}" type="presParOf" srcId="{85569A25-E4CA-48A7-A3A4-783D4533D913}" destId="{B44756CE-121B-4878-A4BB-696CDD11F2B4}" srcOrd="1" destOrd="0" presId="urn:microsoft.com/office/officeart/2018/2/layout/IconVerticalSolidList"/>
    <dgm:cxn modelId="{E44C8BEB-E3ED-4908-9329-187003D102C6}" type="presParOf" srcId="{85569A25-E4CA-48A7-A3A4-783D4533D913}" destId="{F3A28B4F-B526-4393-9AA1-889790DC00C3}" srcOrd="2" destOrd="0" presId="urn:microsoft.com/office/officeart/2018/2/layout/IconVerticalSolidList"/>
    <dgm:cxn modelId="{AA19C09A-C84F-43BE-98A1-B7609FF09865}" type="presParOf" srcId="{85569A25-E4CA-48A7-A3A4-783D4533D913}" destId="{3F195172-13F4-4529-968C-1A386C9DDA2E}" srcOrd="3" destOrd="0" presId="urn:microsoft.com/office/officeart/2018/2/layout/IconVerticalSolidList"/>
    <dgm:cxn modelId="{43ADAD75-8946-4A8D-A8A1-E5814FAD3E1B}" type="presParOf" srcId="{9544D10E-E8B9-40D0-8577-93AF7AEF4044}" destId="{3653820C-B3C1-4947-A83A-5964EE4DA1E6}" srcOrd="3" destOrd="0" presId="urn:microsoft.com/office/officeart/2018/2/layout/IconVerticalSolidList"/>
    <dgm:cxn modelId="{0B1DDA78-E3C8-40CF-B5F6-C50F148665E4}" type="presParOf" srcId="{9544D10E-E8B9-40D0-8577-93AF7AEF4044}" destId="{6C426F87-7742-4699-90FD-70D585D03783}" srcOrd="4" destOrd="0" presId="urn:microsoft.com/office/officeart/2018/2/layout/IconVerticalSolidList"/>
    <dgm:cxn modelId="{153E1FFA-FEF3-4839-8E23-F47D6A407DA4}" type="presParOf" srcId="{6C426F87-7742-4699-90FD-70D585D03783}" destId="{77779F24-94F4-4CFC-B0E5-8D6AD1846BE8}" srcOrd="0" destOrd="0" presId="urn:microsoft.com/office/officeart/2018/2/layout/IconVerticalSolidList"/>
    <dgm:cxn modelId="{0DEC8022-BDC4-4193-9F78-E62A6FA11BC0}" type="presParOf" srcId="{6C426F87-7742-4699-90FD-70D585D03783}" destId="{6E7C1457-A7AE-4355-A858-0896B1C46809}" srcOrd="1" destOrd="0" presId="urn:microsoft.com/office/officeart/2018/2/layout/IconVerticalSolidList"/>
    <dgm:cxn modelId="{44D3CC72-B663-4E55-A345-A835FD6A77AB}" type="presParOf" srcId="{6C426F87-7742-4699-90FD-70D585D03783}" destId="{7597D2D0-0F2D-452F-8420-C59D58FF4AB1}" srcOrd="2" destOrd="0" presId="urn:microsoft.com/office/officeart/2018/2/layout/IconVerticalSolidList"/>
    <dgm:cxn modelId="{C597D96C-BE34-46AE-AA87-587AEE2B6017}" type="presParOf" srcId="{6C426F87-7742-4699-90FD-70D585D03783}" destId="{7C24B99A-2204-44E6-B17A-0627AD9869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2705AA-C135-46FF-8E2A-D4B254DB800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59DF8F-A7A2-499C-AEC4-16C35595DD70}">
      <dgm:prSet/>
      <dgm:spPr/>
      <dgm:t>
        <a:bodyPr/>
        <a:lstStyle/>
        <a:p>
          <a:pPr>
            <a:lnSpc>
              <a:spcPct val="100000"/>
            </a:lnSpc>
            <a:defRPr b="1"/>
          </a:pPr>
          <a:r>
            <a:rPr lang="en-US" i="1" dirty="0"/>
            <a:t>Who Cares? </a:t>
          </a:r>
          <a:br>
            <a:rPr lang="en-US" i="1" dirty="0"/>
          </a:br>
          <a:r>
            <a:rPr lang="en-US" dirty="0"/>
            <a:t>(identify a person or group of readers)</a:t>
          </a:r>
        </a:p>
      </dgm:t>
    </dgm:pt>
    <dgm:pt modelId="{A4BEE74C-AFD9-4EBB-88A4-C14C72DEBC9E}" type="parTrans" cxnId="{88BAB3DD-5D07-48E7-B56A-5F0EBDE60138}">
      <dgm:prSet/>
      <dgm:spPr/>
      <dgm:t>
        <a:bodyPr/>
        <a:lstStyle/>
        <a:p>
          <a:endParaRPr lang="en-US"/>
        </a:p>
      </dgm:t>
    </dgm:pt>
    <dgm:pt modelId="{87DE01D0-F62C-45E6-A087-2E92E1F3F327}" type="sibTrans" cxnId="{88BAB3DD-5D07-48E7-B56A-5F0EBDE60138}">
      <dgm:prSet/>
      <dgm:spPr/>
      <dgm:t>
        <a:bodyPr/>
        <a:lstStyle/>
        <a:p>
          <a:endParaRPr lang="en-US"/>
        </a:p>
      </dgm:t>
    </dgm:pt>
    <dgm:pt modelId="{491D81A6-5104-4063-B79B-83EB57E8A9DC}">
      <dgm:prSet/>
      <dgm:spPr/>
      <dgm:t>
        <a:bodyPr/>
        <a:lstStyle/>
        <a:p>
          <a:pPr>
            <a:lnSpc>
              <a:spcPct val="100000"/>
            </a:lnSpc>
          </a:pPr>
          <a:r>
            <a:rPr lang="en-US" dirty="0"/>
            <a:t>Can help create dramatic tension between views that readers will want to see resolved in your writing</a:t>
          </a:r>
        </a:p>
      </dgm:t>
    </dgm:pt>
    <dgm:pt modelId="{73A30367-F6EB-4649-A830-AE49ABBC0FC9}" type="parTrans" cxnId="{B3A2E151-FB5A-4558-85D8-EF5B93AA3199}">
      <dgm:prSet/>
      <dgm:spPr/>
      <dgm:t>
        <a:bodyPr/>
        <a:lstStyle/>
        <a:p>
          <a:endParaRPr lang="en-US"/>
        </a:p>
      </dgm:t>
    </dgm:pt>
    <dgm:pt modelId="{A5AE1829-57F7-4DC4-A251-C9DE909B2724}" type="sibTrans" cxnId="{B3A2E151-FB5A-4558-85D8-EF5B93AA3199}">
      <dgm:prSet/>
      <dgm:spPr/>
      <dgm:t>
        <a:bodyPr/>
        <a:lstStyle/>
        <a:p>
          <a:endParaRPr lang="en-US"/>
        </a:p>
      </dgm:t>
    </dgm:pt>
    <dgm:pt modelId="{DCD665A7-A8BC-45A3-9D13-ECDAF3E8AB96}">
      <dgm:prSet/>
      <dgm:spPr/>
      <dgm:t>
        <a:bodyPr/>
        <a:lstStyle/>
        <a:p>
          <a:pPr>
            <a:lnSpc>
              <a:spcPct val="100000"/>
            </a:lnSpc>
            <a:defRPr b="1"/>
          </a:pPr>
          <a:r>
            <a:rPr lang="en-US" i="1" dirty="0"/>
            <a:t>So What?</a:t>
          </a:r>
          <a:r>
            <a:rPr lang="en-US" dirty="0"/>
            <a:t> </a:t>
          </a:r>
          <a:br>
            <a:rPr lang="en-US" dirty="0"/>
          </a:br>
          <a:r>
            <a:rPr lang="en-US" dirty="0"/>
            <a:t>(real-world applications and consequences)</a:t>
          </a:r>
        </a:p>
      </dgm:t>
    </dgm:pt>
    <dgm:pt modelId="{0CC2F834-9C42-46F3-82BD-4A7F815B736D}" type="parTrans" cxnId="{2B0D6A9D-3D8D-4B5D-8B87-B25832E6E98D}">
      <dgm:prSet/>
      <dgm:spPr/>
      <dgm:t>
        <a:bodyPr/>
        <a:lstStyle/>
        <a:p>
          <a:endParaRPr lang="en-US"/>
        </a:p>
      </dgm:t>
    </dgm:pt>
    <dgm:pt modelId="{CE0695F8-402D-4C42-A67E-EF1B30D5AA0B}" type="sibTrans" cxnId="{2B0D6A9D-3D8D-4B5D-8B87-B25832E6E98D}">
      <dgm:prSet/>
      <dgm:spPr/>
      <dgm:t>
        <a:bodyPr/>
        <a:lstStyle/>
        <a:p>
          <a:endParaRPr lang="en-US"/>
        </a:p>
      </dgm:t>
    </dgm:pt>
    <dgm:pt modelId="{D88AAE5A-39AC-4BD7-A3C4-E0DDF6791105}">
      <dgm:prSet/>
      <dgm:spPr/>
      <dgm:t>
        <a:bodyPr/>
        <a:lstStyle/>
        <a:p>
          <a:pPr>
            <a:lnSpc>
              <a:spcPct val="100000"/>
            </a:lnSpc>
          </a:pPr>
          <a:r>
            <a:rPr lang="en-US" dirty="0"/>
            <a:t>Helps when readers may not feel invested in a clashing of views.</a:t>
          </a:r>
        </a:p>
      </dgm:t>
    </dgm:pt>
    <dgm:pt modelId="{2638DCE7-3B0F-418A-B3B8-BBEBBF7B61F5}" type="parTrans" cxnId="{95D1CC09-1F1F-40F8-BF3B-4571815C765F}">
      <dgm:prSet/>
      <dgm:spPr/>
      <dgm:t>
        <a:bodyPr/>
        <a:lstStyle/>
        <a:p>
          <a:endParaRPr lang="en-US"/>
        </a:p>
      </dgm:t>
    </dgm:pt>
    <dgm:pt modelId="{E560375B-BD2A-4FA1-A517-97089275C965}" type="sibTrans" cxnId="{95D1CC09-1F1F-40F8-BF3B-4571815C765F}">
      <dgm:prSet/>
      <dgm:spPr/>
      <dgm:t>
        <a:bodyPr/>
        <a:lstStyle/>
        <a:p>
          <a:endParaRPr lang="en-US"/>
        </a:p>
      </dgm:t>
    </dgm:pt>
    <dgm:pt modelId="{064BF6AA-2445-4F1F-A1A7-FF34F5D54FBA}">
      <dgm:prSet/>
      <dgm:spPr/>
      <dgm:t>
        <a:bodyPr/>
        <a:lstStyle/>
        <a:p>
          <a:pPr>
            <a:lnSpc>
              <a:spcPct val="100000"/>
            </a:lnSpc>
          </a:pPr>
          <a:r>
            <a:rPr lang="en-US"/>
            <a:t>Appeal to something that your actual audience already cares about, or some larger matter that readers deem important</a:t>
          </a:r>
        </a:p>
      </dgm:t>
    </dgm:pt>
    <dgm:pt modelId="{10631811-2907-4A52-A957-2D037076B8ED}" type="parTrans" cxnId="{ABDEE4A2-126C-449A-BFC3-7C6F9E6849AF}">
      <dgm:prSet/>
      <dgm:spPr/>
      <dgm:t>
        <a:bodyPr/>
        <a:lstStyle/>
        <a:p>
          <a:endParaRPr lang="en-US"/>
        </a:p>
      </dgm:t>
    </dgm:pt>
    <dgm:pt modelId="{57099D79-1C90-45F3-B655-A4F9F5CCAF22}" type="sibTrans" cxnId="{ABDEE4A2-126C-449A-BFC3-7C6F9E6849AF}">
      <dgm:prSet/>
      <dgm:spPr/>
      <dgm:t>
        <a:bodyPr/>
        <a:lstStyle/>
        <a:p>
          <a:endParaRPr lang="en-US"/>
        </a:p>
      </dgm:t>
    </dgm:pt>
    <dgm:pt modelId="{CF5D5583-855F-4670-94B5-9F537032F11C}" type="pres">
      <dgm:prSet presAssocID="{2A2705AA-C135-46FF-8E2A-D4B254DB8007}" presName="root" presStyleCnt="0">
        <dgm:presLayoutVars>
          <dgm:dir/>
          <dgm:resizeHandles val="exact"/>
        </dgm:presLayoutVars>
      </dgm:prSet>
      <dgm:spPr/>
    </dgm:pt>
    <dgm:pt modelId="{C78B2F04-0F0E-4554-A891-208478A7CE05}" type="pres">
      <dgm:prSet presAssocID="{FF59DF8F-A7A2-499C-AEC4-16C35595DD70}" presName="compNode" presStyleCnt="0"/>
      <dgm:spPr/>
    </dgm:pt>
    <dgm:pt modelId="{5EC57E59-B8B9-49CC-8FAA-511E1C355E16}" type="pres">
      <dgm:prSet presAssocID="{FF59DF8F-A7A2-499C-AEC4-16C35595DD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03DFF716-5F3A-4F1F-9D95-676845C38A7D}" type="pres">
      <dgm:prSet presAssocID="{FF59DF8F-A7A2-499C-AEC4-16C35595DD70}" presName="iconSpace" presStyleCnt="0"/>
      <dgm:spPr/>
    </dgm:pt>
    <dgm:pt modelId="{120AB79A-97E7-47AE-9B0E-C3F340E6FD4E}" type="pres">
      <dgm:prSet presAssocID="{FF59DF8F-A7A2-499C-AEC4-16C35595DD70}" presName="parTx" presStyleLbl="revTx" presStyleIdx="0" presStyleCnt="4">
        <dgm:presLayoutVars>
          <dgm:chMax val="0"/>
          <dgm:chPref val="0"/>
        </dgm:presLayoutVars>
      </dgm:prSet>
      <dgm:spPr/>
    </dgm:pt>
    <dgm:pt modelId="{843F7895-3353-4821-BC57-1A86D65E7A7B}" type="pres">
      <dgm:prSet presAssocID="{FF59DF8F-A7A2-499C-AEC4-16C35595DD70}" presName="txSpace" presStyleCnt="0"/>
      <dgm:spPr/>
    </dgm:pt>
    <dgm:pt modelId="{4894FF80-0D81-4F85-BFC2-4405CB91A506}" type="pres">
      <dgm:prSet presAssocID="{FF59DF8F-A7A2-499C-AEC4-16C35595DD70}" presName="desTx" presStyleLbl="revTx" presStyleIdx="1" presStyleCnt="4">
        <dgm:presLayoutVars/>
      </dgm:prSet>
      <dgm:spPr/>
    </dgm:pt>
    <dgm:pt modelId="{713C6519-CB3E-4394-BAAC-2BA6D2F796E8}" type="pres">
      <dgm:prSet presAssocID="{87DE01D0-F62C-45E6-A087-2E92E1F3F327}" presName="sibTrans" presStyleCnt="0"/>
      <dgm:spPr/>
    </dgm:pt>
    <dgm:pt modelId="{4E926DA1-5512-429B-B5A2-62199EDDFD74}" type="pres">
      <dgm:prSet presAssocID="{DCD665A7-A8BC-45A3-9D13-ECDAF3E8AB96}" presName="compNode" presStyleCnt="0"/>
      <dgm:spPr/>
    </dgm:pt>
    <dgm:pt modelId="{719745E8-4AA7-4BA1-877B-7CE616BC1FE2}" type="pres">
      <dgm:prSet presAssocID="{DCD665A7-A8BC-45A3-9D13-ECDAF3E8AB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112B1BF-FDC5-48A4-93FC-E18CE1403BAE}" type="pres">
      <dgm:prSet presAssocID="{DCD665A7-A8BC-45A3-9D13-ECDAF3E8AB96}" presName="iconSpace" presStyleCnt="0"/>
      <dgm:spPr/>
    </dgm:pt>
    <dgm:pt modelId="{6A212F67-BC72-4BD6-89ED-271FBF5F43DF}" type="pres">
      <dgm:prSet presAssocID="{DCD665A7-A8BC-45A3-9D13-ECDAF3E8AB96}" presName="parTx" presStyleLbl="revTx" presStyleIdx="2" presStyleCnt="4">
        <dgm:presLayoutVars>
          <dgm:chMax val="0"/>
          <dgm:chPref val="0"/>
        </dgm:presLayoutVars>
      </dgm:prSet>
      <dgm:spPr/>
    </dgm:pt>
    <dgm:pt modelId="{163DBAFB-3913-4EFE-8B2D-D390789257E7}" type="pres">
      <dgm:prSet presAssocID="{DCD665A7-A8BC-45A3-9D13-ECDAF3E8AB96}" presName="txSpace" presStyleCnt="0"/>
      <dgm:spPr/>
    </dgm:pt>
    <dgm:pt modelId="{15AA0240-3020-4AA0-A831-71AB0BF16BAE}" type="pres">
      <dgm:prSet presAssocID="{DCD665A7-A8BC-45A3-9D13-ECDAF3E8AB96}" presName="desTx" presStyleLbl="revTx" presStyleIdx="3" presStyleCnt="4">
        <dgm:presLayoutVars/>
      </dgm:prSet>
      <dgm:spPr/>
    </dgm:pt>
  </dgm:ptLst>
  <dgm:cxnLst>
    <dgm:cxn modelId="{E4B30208-9BBD-4A71-967B-C5C576F905A6}" type="presOf" srcId="{491D81A6-5104-4063-B79B-83EB57E8A9DC}" destId="{4894FF80-0D81-4F85-BFC2-4405CB91A506}" srcOrd="0" destOrd="0" presId="urn:microsoft.com/office/officeart/2018/2/layout/IconLabelDescriptionList"/>
    <dgm:cxn modelId="{95D1CC09-1F1F-40F8-BF3B-4571815C765F}" srcId="{DCD665A7-A8BC-45A3-9D13-ECDAF3E8AB96}" destId="{D88AAE5A-39AC-4BD7-A3C4-E0DDF6791105}" srcOrd="0" destOrd="0" parTransId="{2638DCE7-3B0F-418A-B3B8-BBEBBF7B61F5}" sibTransId="{E560375B-BD2A-4FA1-A517-97089275C965}"/>
    <dgm:cxn modelId="{0BD0C12F-ADBA-4299-8ADB-418A58A6A14D}" type="presOf" srcId="{DCD665A7-A8BC-45A3-9D13-ECDAF3E8AB96}" destId="{6A212F67-BC72-4BD6-89ED-271FBF5F43DF}" srcOrd="0" destOrd="0" presId="urn:microsoft.com/office/officeart/2018/2/layout/IconLabelDescriptionList"/>
    <dgm:cxn modelId="{1748E962-76B9-4EEF-8DBA-879D96DA3226}" type="presOf" srcId="{FF59DF8F-A7A2-499C-AEC4-16C35595DD70}" destId="{120AB79A-97E7-47AE-9B0E-C3F340E6FD4E}" srcOrd="0" destOrd="0" presId="urn:microsoft.com/office/officeart/2018/2/layout/IconLabelDescriptionList"/>
    <dgm:cxn modelId="{A2F1BD6D-DCD9-49EC-8BAC-68F539FBFE1D}" type="presOf" srcId="{2A2705AA-C135-46FF-8E2A-D4B254DB8007}" destId="{CF5D5583-855F-4670-94B5-9F537032F11C}" srcOrd="0" destOrd="0" presId="urn:microsoft.com/office/officeart/2018/2/layout/IconLabelDescriptionList"/>
    <dgm:cxn modelId="{B3A2E151-FB5A-4558-85D8-EF5B93AA3199}" srcId="{FF59DF8F-A7A2-499C-AEC4-16C35595DD70}" destId="{491D81A6-5104-4063-B79B-83EB57E8A9DC}" srcOrd="0" destOrd="0" parTransId="{73A30367-F6EB-4649-A830-AE49ABBC0FC9}" sibTransId="{A5AE1829-57F7-4DC4-A251-C9DE909B2724}"/>
    <dgm:cxn modelId="{2B0D6A9D-3D8D-4B5D-8B87-B25832E6E98D}" srcId="{2A2705AA-C135-46FF-8E2A-D4B254DB8007}" destId="{DCD665A7-A8BC-45A3-9D13-ECDAF3E8AB96}" srcOrd="1" destOrd="0" parTransId="{0CC2F834-9C42-46F3-82BD-4A7F815B736D}" sibTransId="{CE0695F8-402D-4C42-A67E-EF1B30D5AA0B}"/>
    <dgm:cxn modelId="{ABDEE4A2-126C-449A-BFC3-7C6F9E6849AF}" srcId="{DCD665A7-A8BC-45A3-9D13-ECDAF3E8AB96}" destId="{064BF6AA-2445-4F1F-A1A7-FF34F5D54FBA}" srcOrd="1" destOrd="0" parTransId="{10631811-2907-4A52-A957-2D037076B8ED}" sibTransId="{57099D79-1C90-45F3-B655-A4F9F5CCAF22}"/>
    <dgm:cxn modelId="{88BAB3DD-5D07-48E7-B56A-5F0EBDE60138}" srcId="{2A2705AA-C135-46FF-8E2A-D4B254DB8007}" destId="{FF59DF8F-A7A2-499C-AEC4-16C35595DD70}" srcOrd="0" destOrd="0" parTransId="{A4BEE74C-AFD9-4EBB-88A4-C14C72DEBC9E}" sibTransId="{87DE01D0-F62C-45E6-A087-2E92E1F3F327}"/>
    <dgm:cxn modelId="{52A8B9E1-D19A-45EF-B756-C50AF908037E}" type="presOf" srcId="{064BF6AA-2445-4F1F-A1A7-FF34F5D54FBA}" destId="{15AA0240-3020-4AA0-A831-71AB0BF16BAE}" srcOrd="0" destOrd="1" presId="urn:microsoft.com/office/officeart/2018/2/layout/IconLabelDescriptionList"/>
    <dgm:cxn modelId="{1A8BB2E7-DF7D-460F-94EB-F1297A5453A1}" type="presOf" srcId="{D88AAE5A-39AC-4BD7-A3C4-E0DDF6791105}" destId="{15AA0240-3020-4AA0-A831-71AB0BF16BAE}" srcOrd="0" destOrd="0" presId="urn:microsoft.com/office/officeart/2018/2/layout/IconLabelDescriptionList"/>
    <dgm:cxn modelId="{67561350-CD2D-4048-9ED0-E3A4B88684E4}" type="presParOf" srcId="{CF5D5583-855F-4670-94B5-9F537032F11C}" destId="{C78B2F04-0F0E-4554-A891-208478A7CE05}" srcOrd="0" destOrd="0" presId="urn:microsoft.com/office/officeart/2018/2/layout/IconLabelDescriptionList"/>
    <dgm:cxn modelId="{08F74C1A-97ED-4025-BD9A-97706D605341}" type="presParOf" srcId="{C78B2F04-0F0E-4554-A891-208478A7CE05}" destId="{5EC57E59-B8B9-49CC-8FAA-511E1C355E16}" srcOrd="0" destOrd="0" presId="urn:microsoft.com/office/officeart/2018/2/layout/IconLabelDescriptionList"/>
    <dgm:cxn modelId="{38706656-F4FC-4664-8A61-7EC0BC98121B}" type="presParOf" srcId="{C78B2F04-0F0E-4554-A891-208478A7CE05}" destId="{03DFF716-5F3A-4F1F-9D95-676845C38A7D}" srcOrd="1" destOrd="0" presId="urn:microsoft.com/office/officeart/2018/2/layout/IconLabelDescriptionList"/>
    <dgm:cxn modelId="{B3DB3F41-0C59-45BE-83EE-42FCBA9838CB}" type="presParOf" srcId="{C78B2F04-0F0E-4554-A891-208478A7CE05}" destId="{120AB79A-97E7-47AE-9B0E-C3F340E6FD4E}" srcOrd="2" destOrd="0" presId="urn:microsoft.com/office/officeart/2018/2/layout/IconLabelDescriptionList"/>
    <dgm:cxn modelId="{48C62665-07EB-43DA-BE64-EC950AD1C242}" type="presParOf" srcId="{C78B2F04-0F0E-4554-A891-208478A7CE05}" destId="{843F7895-3353-4821-BC57-1A86D65E7A7B}" srcOrd="3" destOrd="0" presId="urn:microsoft.com/office/officeart/2018/2/layout/IconLabelDescriptionList"/>
    <dgm:cxn modelId="{DC468E50-4CFC-40C9-BD97-0C3F2C9966D5}" type="presParOf" srcId="{C78B2F04-0F0E-4554-A891-208478A7CE05}" destId="{4894FF80-0D81-4F85-BFC2-4405CB91A506}" srcOrd="4" destOrd="0" presId="urn:microsoft.com/office/officeart/2018/2/layout/IconLabelDescriptionList"/>
    <dgm:cxn modelId="{5D880DFF-F9F4-47F2-BECE-C584D96EAF90}" type="presParOf" srcId="{CF5D5583-855F-4670-94B5-9F537032F11C}" destId="{713C6519-CB3E-4394-BAAC-2BA6D2F796E8}" srcOrd="1" destOrd="0" presId="urn:microsoft.com/office/officeart/2018/2/layout/IconLabelDescriptionList"/>
    <dgm:cxn modelId="{26741032-6A82-4A39-9000-BE927BEACFD4}" type="presParOf" srcId="{CF5D5583-855F-4670-94B5-9F537032F11C}" destId="{4E926DA1-5512-429B-B5A2-62199EDDFD74}" srcOrd="2" destOrd="0" presId="urn:microsoft.com/office/officeart/2018/2/layout/IconLabelDescriptionList"/>
    <dgm:cxn modelId="{748F536E-B793-483D-8559-65AC33E7834B}" type="presParOf" srcId="{4E926DA1-5512-429B-B5A2-62199EDDFD74}" destId="{719745E8-4AA7-4BA1-877B-7CE616BC1FE2}" srcOrd="0" destOrd="0" presId="urn:microsoft.com/office/officeart/2018/2/layout/IconLabelDescriptionList"/>
    <dgm:cxn modelId="{234119C3-C71F-4ECD-9ABF-8B7E9B105F08}" type="presParOf" srcId="{4E926DA1-5512-429B-B5A2-62199EDDFD74}" destId="{E112B1BF-FDC5-48A4-93FC-E18CE1403BAE}" srcOrd="1" destOrd="0" presId="urn:microsoft.com/office/officeart/2018/2/layout/IconLabelDescriptionList"/>
    <dgm:cxn modelId="{17BA6D2B-CF93-4F9D-A0AD-D427ACA5B0F6}" type="presParOf" srcId="{4E926DA1-5512-429B-B5A2-62199EDDFD74}" destId="{6A212F67-BC72-4BD6-89ED-271FBF5F43DF}" srcOrd="2" destOrd="0" presId="urn:microsoft.com/office/officeart/2018/2/layout/IconLabelDescriptionList"/>
    <dgm:cxn modelId="{B17D793F-F9CD-4A5E-957A-6DD55EAC93D8}" type="presParOf" srcId="{4E926DA1-5512-429B-B5A2-62199EDDFD74}" destId="{163DBAFB-3913-4EFE-8B2D-D390789257E7}" srcOrd="3" destOrd="0" presId="urn:microsoft.com/office/officeart/2018/2/layout/IconLabelDescriptionList"/>
    <dgm:cxn modelId="{3F30245E-B662-4F8D-B113-07FE578A6DF9}" type="presParOf" srcId="{4E926DA1-5512-429B-B5A2-62199EDDFD74}" destId="{15AA0240-3020-4AA0-A831-71AB0BF16BA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399D4D-E865-494D-AD77-A341E97148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6ADA37-C314-4493-AA65-8A45A5F8F732}">
      <dgm:prSet/>
      <dgm:spPr/>
      <dgm:t>
        <a:bodyPr/>
        <a:lstStyle/>
        <a:p>
          <a:pPr>
            <a:lnSpc>
              <a:spcPct val="100000"/>
            </a:lnSpc>
          </a:pPr>
          <a:r>
            <a:rPr lang="en-US" b="0" i="0"/>
            <a:t>…establish logical connections between sentences, paragraphs, and sections of your papers. </a:t>
          </a:r>
          <a:endParaRPr lang="en-US"/>
        </a:p>
      </dgm:t>
    </dgm:pt>
    <dgm:pt modelId="{57535930-52E5-4EAD-8E47-7EA85104BE34}" type="parTrans" cxnId="{8410D691-381F-42BC-8D5F-6B3DCD7DCBF2}">
      <dgm:prSet/>
      <dgm:spPr/>
      <dgm:t>
        <a:bodyPr/>
        <a:lstStyle/>
        <a:p>
          <a:endParaRPr lang="en-US"/>
        </a:p>
      </dgm:t>
    </dgm:pt>
    <dgm:pt modelId="{55550042-D99A-475F-BDA3-B37A8274D167}" type="sibTrans" cxnId="{8410D691-381F-42BC-8D5F-6B3DCD7DCBF2}">
      <dgm:prSet/>
      <dgm:spPr/>
      <dgm:t>
        <a:bodyPr/>
        <a:lstStyle/>
        <a:p>
          <a:endParaRPr lang="en-US"/>
        </a:p>
      </dgm:t>
    </dgm:pt>
    <dgm:pt modelId="{0DE51BE8-4ECF-40F3-9FAF-BA24967576D2}">
      <dgm:prSet/>
      <dgm:spPr/>
      <dgm:t>
        <a:bodyPr/>
        <a:lstStyle/>
        <a:p>
          <a:pPr>
            <a:lnSpc>
              <a:spcPct val="100000"/>
            </a:lnSpc>
          </a:pPr>
          <a:r>
            <a:rPr lang="en-US" b="0" i="0"/>
            <a:t>…tell readers what to do with the information you present to them.</a:t>
          </a:r>
          <a:endParaRPr lang="en-US"/>
        </a:p>
      </dgm:t>
    </dgm:pt>
    <dgm:pt modelId="{388F0EB5-2E32-496D-9FCD-36EB00F5B4D1}" type="parTrans" cxnId="{8D04E2CC-02F3-48B4-AAB5-AB2C2E695F87}">
      <dgm:prSet/>
      <dgm:spPr/>
      <dgm:t>
        <a:bodyPr/>
        <a:lstStyle/>
        <a:p>
          <a:endParaRPr lang="en-US"/>
        </a:p>
      </dgm:t>
    </dgm:pt>
    <dgm:pt modelId="{CF52ECC4-C1BF-47D1-8612-52A50263BE6B}" type="sibTrans" cxnId="{8D04E2CC-02F3-48B4-AAB5-AB2C2E695F87}">
      <dgm:prSet/>
      <dgm:spPr/>
      <dgm:t>
        <a:bodyPr/>
        <a:lstStyle/>
        <a:p>
          <a:endParaRPr lang="en-US"/>
        </a:p>
      </dgm:t>
    </dgm:pt>
    <dgm:pt modelId="{99B9F7ED-C4B7-415B-91BB-C5FFFF6054FB}" type="pres">
      <dgm:prSet presAssocID="{65399D4D-E865-494D-AD77-A341E971481A}" presName="root" presStyleCnt="0">
        <dgm:presLayoutVars>
          <dgm:dir/>
          <dgm:resizeHandles val="exact"/>
        </dgm:presLayoutVars>
      </dgm:prSet>
      <dgm:spPr/>
    </dgm:pt>
    <dgm:pt modelId="{7F16493C-C7B0-4652-9CD8-F6DA31F8BF86}" type="pres">
      <dgm:prSet presAssocID="{DC6ADA37-C314-4493-AA65-8A45A5F8F732}" presName="compNode" presStyleCnt="0"/>
      <dgm:spPr/>
    </dgm:pt>
    <dgm:pt modelId="{505C01F7-418A-4A5B-B7D3-3D46EE22C6AD}" type="pres">
      <dgm:prSet presAssocID="{DC6ADA37-C314-4493-AA65-8A45A5F8F732}" presName="bgRect" presStyleLbl="bgShp" presStyleIdx="0" presStyleCnt="2"/>
      <dgm:spPr/>
    </dgm:pt>
    <dgm:pt modelId="{A4550DC1-8118-4207-8DC0-9DA03506A61E}" type="pres">
      <dgm:prSet presAssocID="{DC6ADA37-C314-4493-AA65-8A45A5F8F7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30D3801A-77AB-4152-BF8D-2B244F4B4178}" type="pres">
      <dgm:prSet presAssocID="{DC6ADA37-C314-4493-AA65-8A45A5F8F732}" presName="spaceRect" presStyleCnt="0"/>
      <dgm:spPr/>
    </dgm:pt>
    <dgm:pt modelId="{ED9B791B-3453-422E-9AA0-FB7258BF7F75}" type="pres">
      <dgm:prSet presAssocID="{DC6ADA37-C314-4493-AA65-8A45A5F8F732}" presName="parTx" presStyleLbl="revTx" presStyleIdx="0" presStyleCnt="2">
        <dgm:presLayoutVars>
          <dgm:chMax val="0"/>
          <dgm:chPref val="0"/>
        </dgm:presLayoutVars>
      </dgm:prSet>
      <dgm:spPr/>
    </dgm:pt>
    <dgm:pt modelId="{DD501C24-F6F6-439A-BB1D-22A6AFA47BEC}" type="pres">
      <dgm:prSet presAssocID="{55550042-D99A-475F-BDA3-B37A8274D167}" presName="sibTrans" presStyleCnt="0"/>
      <dgm:spPr/>
    </dgm:pt>
    <dgm:pt modelId="{0D8CCA66-C8EF-42B2-97D2-C579960AE01C}" type="pres">
      <dgm:prSet presAssocID="{0DE51BE8-4ECF-40F3-9FAF-BA24967576D2}" presName="compNode" presStyleCnt="0"/>
      <dgm:spPr/>
    </dgm:pt>
    <dgm:pt modelId="{799ADFA8-F785-49E9-BA95-C126B6B803FF}" type="pres">
      <dgm:prSet presAssocID="{0DE51BE8-4ECF-40F3-9FAF-BA24967576D2}" presName="bgRect" presStyleLbl="bgShp" presStyleIdx="1" presStyleCnt="2"/>
      <dgm:spPr/>
    </dgm:pt>
    <dgm:pt modelId="{B71769E4-6192-44E9-8E75-1B0EF8B18C21}" type="pres">
      <dgm:prSet presAssocID="{0DE51BE8-4ECF-40F3-9FAF-BA24967576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15A09F8B-4AD5-491E-8871-7FA18AEA0C43}" type="pres">
      <dgm:prSet presAssocID="{0DE51BE8-4ECF-40F3-9FAF-BA24967576D2}" presName="spaceRect" presStyleCnt="0"/>
      <dgm:spPr/>
    </dgm:pt>
    <dgm:pt modelId="{583F0934-0CB3-4B30-9048-31EBCC4BC827}" type="pres">
      <dgm:prSet presAssocID="{0DE51BE8-4ECF-40F3-9FAF-BA24967576D2}" presName="parTx" presStyleLbl="revTx" presStyleIdx="1" presStyleCnt="2">
        <dgm:presLayoutVars>
          <dgm:chMax val="0"/>
          <dgm:chPref val="0"/>
        </dgm:presLayoutVars>
      </dgm:prSet>
      <dgm:spPr/>
    </dgm:pt>
  </dgm:ptLst>
  <dgm:cxnLst>
    <dgm:cxn modelId="{13513427-CA53-40A3-A39A-9F0D5711F1EB}" type="presOf" srcId="{0DE51BE8-4ECF-40F3-9FAF-BA24967576D2}" destId="{583F0934-0CB3-4B30-9048-31EBCC4BC827}" srcOrd="0" destOrd="0" presId="urn:microsoft.com/office/officeart/2018/2/layout/IconVerticalSolidList"/>
    <dgm:cxn modelId="{0C129656-681E-4EC2-8B9F-A89DEA02F453}" type="presOf" srcId="{DC6ADA37-C314-4493-AA65-8A45A5F8F732}" destId="{ED9B791B-3453-422E-9AA0-FB7258BF7F75}" srcOrd="0" destOrd="0" presId="urn:microsoft.com/office/officeart/2018/2/layout/IconVerticalSolidList"/>
    <dgm:cxn modelId="{8410D691-381F-42BC-8D5F-6B3DCD7DCBF2}" srcId="{65399D4D-E865-494D-AD77-A341E971481A}" destId="{DC6ADA37-C314-4493-AA65-8A45A5F8F732}" srcOrd="0" destOrd="0" parTransId="{57535930-52E5-4EAD-8E47-7EA85104BE34}" sibTransId="{55550042-D99A-475F-BDA3-B37A8274D167}"/>
    <dgm:cxn modelId="{8D04E2CC-02F3-48B4-AAB5-AB2C2E695F87}" srcId="{65399D4D-E865-494D-AD77-A341E971481A}" destId="{0DE51BE8-4ECF-40F3-9FAF-BA24967576D2}" srcOrd="1" destOrd="0" parTransId="{388F0EB5-2E32-496D-9FCD-36EB00F5B4D1}" sibTransId="{CF52ECC4-C1BF-47D1-8612-52A50263BE6B}"/>
    <dgm:cxn modelId="{D239BDD2-6959-4C9A-B994-E5581D0F6D30}" type="presOf" srcId="{65399D4D-E865-494D-AD77-A341E971481A}" destId="{99B9F7ED-C4B7-415B-91BB-C5FFFF6054FB}" srcOrd="0" destOrd="0" presId="urn:microsoft.com/office/officeart/2018/2/layout/IconVerticalSolidList"/>
    <dgm:cxn modelId="{4FA2335E-07FC-47AC-9D99-471CBDDBC5DE}" type="presParOf" srcId="{99B9F7ED-C4B7-415B-91BB-C5FFFF6054FB}" destId="{7F16493C-C7B0-4652-9CD8-F6DA31F8BF86}" srcOrd="0" destOrd="0" presId="urn:microsoft.com/office/officeart/2018/2/layout/IconVerticalSolidList"/>
    <dgm:cxn modelId="{1F0E1548-1FE4-4C30-A89E-39CF248FE2E4}" type="presParOf" srcId="{7F16493C-C7B0-4652-9CD8-F6DA31F8BF86}" destId="{505C01F7-418A-4A5B-B7D3-3D46EE22C6AD}" srcOrd="0" destOrd="0" presId="urn:microsoft.com/office/officeart/2018/2/layout/IconVerticalSolidList"/>
    <dgm:cxn modelId="{DF4603F1-0F23-4E4D-942A-5E3F6437865D}" type="presParOf" srcId="{7F16493C-C7B0-4652-9CD8-F6DA31F8BF86}" destId="{A4550DC1-8118-4207-8DC0-9DA03506A61E}" srcOrd="1" destOrd="0" presId="urn:microsoft.com/office/officeart/2018/2/layout/IconVerticalSolidList"/>
    <dgm:cxn modelId="{EE3D82BF-205C-4E25-A43F-D05F93A1D76C}" type="presParOf" srcId="{7F16493C-C7B0-4652-9CD8-F6DA31F8BF86}" destId="{30D3801A-77AB-4152-BF8D-2B244F4B4178}" srcOrd="2" destOrd="0" presId="urn:microsoft.com/office/officeart/2018/2/layout/IconVerticalSolidList"/>
    <dgm:cxn modelId="{EC0E54A9-A0D2-4FFA-B450-821C8BB991F7}" type="presParOf" srcId="{7F16493C-C7B0-4652-9CD8-F6DA31F8BF86}" destId="{ED9B791B-3453-422E-9AA0-FB7258BF7F75}" srcOrd="3" destOrd="0" presId="urn:microsoft.com/office/officeart/2018/2/layout/IconVerticalSolidList"/>
    <dgm:cxn modelId="{DBB5D5EB-F8B7-491F-8523-F302C73EFF6A}" type="presParOf" srcId="{99B9F7ED-C4B7-415B-91BB-C5FFFF6054FB}" destId="{DD501C24-F6F6-439A-BB1D-22A6AFA47BEC}" srcOrd="1" destOrd="0" presId="urn:microsoft.com/office/officeart/2018/2/layout/IconVerticalSolidList"/>
    <dgm:cxn modelId="{DC6A3422-094D-4DE8-B823-3193E9D1B93B}" type="presParOf" srcId="{99B9F7ED-C4B7-415B-91BB-C5FFFF6054FB}" destId="{0D8CCA66-C8EF-42B2-97D2-C579960AE01C}" srcOrd="2" destOrd="0" presId="urn:microsoft.com/office/officeart/2018/2/layout/IconVerticalSolidList"/>
    <dgm:cxn modelId="{A45334EF-1E23-4653-B590-4BCA15184A33}" type="presParOf" srcId="{0D8CCA66-C8EF-42B2-97D2-C579960AE01C}" destId="{799ADFA8-F785-49E9-BA95-C126B6B803FF}" srcOrd="0" destOrd="0" presId="urn:microsoft.com/office/officeart/2018/2/layout/IconVerticalSolidList"/>
    <dgm:cxn modelId="{0A05781D-01E8-41B2-99A5-969EEAA5848B}" type="presParOf" srcId="{0D8CCA66-C8EF-42B2-97D2-C579960AE01C}" destId="{B71769E4-6192-44E9-8E75-1B0EF8B18C21}" srcOrd="1" destOrd="0" presId="urn:microsoft.com/office/officeart/2018/2/layout/IconVerticalSolidList"/>
    <dgm:cxn modelId="{546F6F6A-41EA-4B20-B2C6-64583A3088C9}" type="presParOf" srcId="{0D8CCA66-C8EF-42B2-97D2-C579960AE01C}" destId="{15A09F8B-4AD5-491E-8871-7FA18AEA0C43}" srcOrd="2" destOrd="0" presId="urn:microsoft.com/office/officeart/2018/2/layout/IconVerticalSolidList"/>
    <dgm:cxn modelId="{36FAE78E-1D83-4A39-B98B-AF8FCB3E3B8C}" type="presParOf" srcId="{0D8CCA66-C8EF-42B2-97D2-C579960AE01C}" destId="{583F0934-0CB3-4B30-9048-31EBCC4BC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9692DD-7364-4AC7-A3BE-CDC58D2B12F2}"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C7C58FDA-A572-48E0-9B65-19D416DFF18E}">
      <dgm:prSet/>
      <dgm:spPr/>
      <dgm:t>
        <a:bodyPr/>
        <a:lstStyle/>
        <a:p>
          <a:r>
            <a:rPr lang="en-US"/>
            <a:t>Between large sections of content</a:t>
          </a:r>
        </a:p>
      </dgm:t>
    </dgm:pt>
    <dgm:pt modelId="{E44CAB80-62CE-46EC-9BD1-B749AED85F01}" type="parTrans" cxnId="{99432430-34CA-40ED-AEE5-16044FABE835}">
      <dgm:prSet/>
      <dgm:spPr/>
      <dgm:t>
        <a:bodyPr/>
        <a:lstStyle/>
        <a:p>
          <a:endParaRPr lang="en-US"/>
        </a:p>
      </dgm:t>
    </dgm:pt>
    <dgm:pt modelId="{31394A36-B89D-4249-986E-9881F82CAAA2}" type="sibTrans" cxnId="{99432430-34CA-40ED-AEE5-16044FABE835}">
      <dgm:prSet/>
      <dgm:spPr/>
      <dgm:t>
        <a:bodyPr/>
        <a:lstStyle/>
        <a:p>
          <a:endParaRPr lang="en-US"/>
        </a:p>
      </dgm:t>
    </dgm:pt>
    <dgm:pt modelId="{57064FA5-1B4D-4B73-B63E-4D8727E30DD0}">
      <dgm:prSet/>
      <dgm:spPr/>
      <dgm:t>
        <a:bodyPr/>
        <a:lstStyle/>
        <a:p>
          <a:r>
            <a:rPr lang="en-US"/>
            <a:t>To summarize and/or preview</a:t>
          </a:r>
        </a:p>
      </dgm:t>
    </dgm:pt>
    <dgm:pt modelId="{C8311B94-5DB0-4103-8F70-EA915FED5EB1}" type="parTrans" cxnId="{9CA795CD-92E2-4C9E-816B-3B515AEFED2D}">
      <dgm:prSet/>
      <dgm:spPr/>
      <dgm:t>
        <a:bodyPr/>
        <a:lstStyle/>
        <a:p>
          <a:endParaRPr lang="en-US"/>
        </a:p>
      </dgm:t>
    </dgm:pt>
    <dgm:pt modelId="{4EE18459-C11A-4061-AE42-9214E758E2B0}" type="sibTrans" cxnId="{9CA795CD-92E2-4C9E-816B-3B515AEFED2D}">
      <dgm:prSet/>
      <dgm:spPr/>
      <dgm:t>
        <a:bodyPr/>
        <a:lstStyle/>
        <a:p>
          <a:endParaRPr lang="en-US"/>
        </a:p>
      </dgm:t>
    </dgm:pt>
    <dgm:pt modelId="{23D43201-4C9A-4D73-8D11-3B83056A0163}">
      <dgm:prSet/>
      <dgm:spPr/>
      <dgm:t>
        <a:bodyPr/>
        <a:lstStyle/>
        <a:p>
          <a:r>
            <a:rPr lang="en-US"/>
            <a:t>Between paragraphs</a:t>
          </a:r>
        </a:p>
      </dgm:t>
    </dgm:pt>
    <dgm:pt modelId="{19190487-DB6E-44A0-8AB1-14A0BB00EBCD}" type="parTrans" cxnId="{5C5D90AD-EB8D-4A52-8D01-154DE4EB46AB}">
      <dgm:prSet/>
      <dgm:spPr/>
      <dgm:t>
        <a:bodyPr/>
        <a:lstStyle/>
        <a:p>
          <a:endParaRPr lang="en-US"/>
        </a:p>
      </dgm:t>
    </dgm:pt>
    <dgm:pt modelId="{41174DC3-B484-4397-9F5F-9D70EBD801B8}" type="sibTrans" cxnId="{5C5D90AD-EB8D-4A52-8D01-154DE4EB46AB}">
      <dgm:prSet/>
      <dgm:spPr/>
      <dgm:t>
        <a:bodyPr/>
        <a:lstStyle/>
        <a:p>
          <a:endParaRPr lang="en-US"/>
        </a:p>
      </dgm:t>
    </dgm:pt>
    <dgm:pt modelId="{AF827945-1126-406A-8539-8DDAEAED0152}">
      <dgm:prSet/>
      <dgm:spPr/>
      <dgm:t>
        <a:bodyPr/>
        <a:lstStyle/>
        <a:p>
          <a:r>
            <a:rPr lang="en-US" b="0" dirty="0"/>
            <a:t>Highlight relationships that exist between content</a:t>
          </a:r>
        </a:p>
      </dgm:t>
    </dgm:pt>
    <dgm:pt modelId="{31E62EC4-FAFF-4842-961C-9C65909AF100}" type="parTrans" cxnId="{0B57DA55-B2F3-4424-9608-C9C292D6D1BB}">
      <dgm:prSet/>
      <dgm:spPr/>
      <dgm:t>
        <a:bodyPr/>
        <a:lstStyle/>
        <a:p>
          <a:endParaRPr lang="en-US"/>
        </a:p>
      </dgm:t>
    </dgm:pt>
    <dgm:pt modelId="{AED79E04-D811-4AC6-ADA0-26662CBD73AD}" type="sibTrans" cxnId="{0B57DA55-B2F3-4424-9608-C9C292D6D1BB}">
      <dgm:prSet/>
      <dgm:spPr/>
      <dgm:t>
        <a:bodyPr/>
        <a:lstStyle/>
        <a:p>
          <a:endParaRPr lang="en-US"/>
        </a:p>
      </dgm:t>
    </dgm:pt>
    <dgm:pt modelId="{A32BE5F1-426F-4198-82AB-5E1786F0F85B}">
      <dgm:prSet/>
      <dgm:spPr/>
      <dgm:t>
        <a:bodyPr/>
        <a:lstStyle/>
        <a:p>
          <a:r>
            <a:rPr lang="en-US"/>
            <a:t>Within paragraphs</a:t>
          </a:r>
        </a:p>
      </dgm:t>
    </dgm:pt>
    <dgm:pt modelId="{1859C8E6-54DA-4D79-99CF-C8B83F147B43}" type="parTrans" cxnId="{FFD560C1-68A4-45F6-9138-6B546B0DA6C5}">
      <dgm:prSet/>
      <dgm:spPr/>
      <dgm:t>
        <a:bodyPr/>
        <a:lstStyle/>
        <a:p>
          <a:endParaRPr lang="en-US"/>
        </a:p>
      </dgm:t>
    </dgm:pt>
    <dgm:pt modelId="{768F26CF-1D9F-40CF-9A7D-8D710D6BC125}" type="sibTrans" cxnId="{FFD560C1-68A4-45F6-9138-6B546B0DA6C5}">
      <dgm:prSet/>
      <dgm:spPr/>
      <dgm:t>
        <a:bodyPr/>
        <a:lstStyle/>
        <a:p>
          <a:endParaRPr lang="en-US"/>
        </a:p>
      </dgm:t>
    </dgm:pt>
    <dgm:pt modelId="{08B68079-829E-479B-801E-E3F5434031C0}">
      <dgm:prSet/>
      <dgm:spPr/>
      <dgm:t>
        <a:bodyPr/>
        <a:lstStyle/>
        <a:p>
          <a:r>
            <a:rPr lang="en-US"/>
            <a:t>Cues to help readers understand information</a:t>
          </a:r>
        </a:p>
      </dgm:t>
    </dgm:pt>
    <dgm:pt modelId="{C9B8F97C-7BFE-433E-A8CA-66AAAE3D4DC2}" type="parTrans" cxnId="{D8BDCF87-6681-419F-B191-6A386A9DEDFB}">
      <dgm:prSet/>
      <dgm:spPr/>
      <dgm:t>
        <a:bodyPr/>
        <a:lstStyle/>
        <a:p>
          <a:endParaRPr lang="en-US"/>
        </a:p>
      </dgm:t>
    </dgm:pt>
    <dgm:pt modelId="{52BA3E39-6FB8-496F-9565-C3DDDCA521CF}" type="sibTrans" cxnId="{D8BDCF87-6681-419F-B191-6A386A9DEDFB}">
      <dgm:prSet/>
      <dgm:spPr/>
      <dgm:t>
        <a:bodyPr/>
        <a:lstStyle/>
        <a:p>
          <a:endParaRPr lang="en-US"/>
        </a:p>
      </dgm:t>
    </dgm:pt>
    <dgm:pt modelId="{CD352D08-CBC7-4E98-9FD0-B4CA522C6C0D}" type="pres">
      <dgm:prSet presAssocID="{BF9692DD-7364-4AC7-A3BE-CDC58D2B12F2}" presName="Name0" presStyleCnt="0">
        <dgm:presLayoutVars>
          <dgm:dir/>
          <dgm:animLvl val="lvl"/>
          <dgm:resizeHandles val="exact"/>
        </dgm:presLayoutVars>
      </dgm:prSet>
      <dgm:spPr/>
    </dgm:pt>
    <dgm:pt modelId="{96EFCCC2-223A-41E7-A193-A8EF7476A17B}" type="pres">
      <dgm:prSet presAssocID="{A32BE5F1-426F-4198-82AB-5E1786F0F85B}" presName="boxAndChildren" presStyleCnt="0"/>
      <dgm:spPr/>
    </dgm:pt>
    <dgm:pt modelId="{BA68FBF7-D7AA-4631-BC8B-CDB74534C4D2}" type="pres">
      <dgm:prSet presAssocID="{A32BE5F1-426F-4198-82AB-5E1786F0F85B}" presName="parentTextBox" presStyleLbl="alignNode1" presStyleIdx="0" presStyleCnt="3"/>
      <dgm:spPr/>
    </dgm:pt>
    <dgm:pt modelId="{C4470ED6-9A18-40B1-9CD4-737EC97C20C8}" type="pres">
      <dgm:prSet presAssocID="{A32BE5F1-426F-4198-82AB-5E1786F0F85B}" presName="descendantBox" presStyleLbl="bgAccFollowNode1" presStyleIdx="0" presStyleCnt="3"/>
      <dgm:spPr/>
    </dgm:pt>
    <dgm:pt modelId="{28E847F6-F7D4-47D9-A4CE-DC67950D5643}" type="pres">
      <dgm:prSet presAssocID="{41174DC3-B484-4397-9F5F-9D70EBD801B8}" presName="sp" presStyleCnt="0"/>
      <dgm:spPr/>
    </dgm:pt>
    <dgm:pt modelId="{E777DE12-12BF-4AAF-9F0B-489FA94CC3A1}" type="pres">
      <dgm:prSet presAssocID="{23D43201-4C9A-4D73-8D11-3B83056A0163}" presName="arrowAndChildren" presStyleCnt="0"/>
      <dgm:spPr/>
    </dgm:pt>
    <dgm:pt modelId="{D68E4334-6E81-4AB9-927C-82A96EE7CE78}" type="pres">
      <dgm:prSet presAssocID="{23D43201-4C9A-4D73-8D11-3B83056A0163}" presName="parentTextArrow" presStyleLbl="node1" presStyleIdx="0" presStyleCnt="0"/>
      <dgm:spPr/>
    </dgm:pt>
    <dgm:pt modelId="{A37503F1-1A4E-4E63-8C08-C3F51267C224}" type="pres">
      <dgm:prSet presAssocID="{23D43201-4C9A-4D73-8D11-3B83056A0163}" presName="arrow" presStyleLbl="alignNode1" presStyleIdx="1" presStyleCnt="3"/>
      <dgm:spPr/>
    </dgm:pt>
    <dgm:pt modelId="{F029BFB9-EFDB-4EF2-BBE6-0E5EBE4733D1}" type="pres">
      <dgm:prSet presAssocID="{23D43201-4C9A-4D73-8D11-3B83056A0163}" presName="descendantArrow" presStyleLbl="bgAccFollowNode1" presStyleIdx="1" presStyleCnt="3"/>
      <dgm:spPr/>
    </dgm:pt>
    <dgm:pt modelId="{9D669F6F-27E6-49D5-8F78-E4A257A39D8F}" type="pres">
      <dgm:prSet presAssocID="{31394A36-B89D-4249-986E-9881F82CAAA2}" presName="sp" presStyleCnt="0"/>
      <dgm:spPr/>
    </dgm:pt>
    <dgm:pt modelId="{7A13AD2A-C85A-408F-89B5-CEC9261F7AFF}" type="pres">
      <dgm:prSet presAssocID="{C7C58FDA-A572-48E0-9B65-19D416DFF18E}" presName="arrowAndChildren" presStyleCnt="0"/>
      <dgm:spPr/>
    </dgm:pt>
    <dgm:pt modelId="{1D53BA4B-C224-4CCB-881F-25FDF23AE91A}" type="pres">
      <dgm:prSet presAssocID="{C7C58FDA-A572-48E0-9B65-19D416DFF18E}" presName="parentTextArrow" presStyleLbl="node1" presStyleIdx="0" presStyleCnt="0"/>
      <dgm:spPr/>
    </dgm:pt>
    <dgm:pt modelId="{401ED2BE-4D00-4ABD-BF44-8A681D7C893F}" type="pres">
      <dgm:prSet presAssocID="{C7C58FDA-A572-48E0-9B65-19D416DFF18E}" presName="arrow" presStyleLbl="alignNode1" presStyleIdx="2" presStyleCnt="3"/>
      <dgm:spPr/>
    </dgm:pt>
    <dgm:pt modelId="{27C2746D-E5C5-42D1-802C-CB092839DB4D}" type="pres">
      <dgm:prSet presAssocID="{C7C58FDA-A572-48E0-9B65-19D416DFF18E}" presName="descendantArrow" presStyleLbl="bgAccFollowNode1" presStyleIdx="2" presStyleCnt="3"/>
      <dgm:spPr/>
    </dgm:pt>
  </dgm:ptLst>
  <dgm:cxnLst>
    <dgm:cxn modelId="{7265D800-4A7E-4581-BCE6-371CA6F00E34}" type="presOf" srcId="{BF9692DD-7364-4AC7-A3BE-CDC58D2B12F2}" destId="{CD352D08-CBC7-4E98-9FD0-B4CA522C6C0D}" srcOrd="0" destOrd="0" presId="urn:microsoft.com/office/officeart/2016/7/layout/VerticalDownArrowProcess"/>
    <dgm:cxn modelId="{2011931D-788C-40FD-BB15-ADEA96E75ECE}" type="presOf" srcId="{C7C58FDA-A572-48E0-9B65-19D416DFF18E}" destId="{1D53BA4B-C224-4CCB-881F-25FDF23AE91A}" srcOrd="0" destOrd="0" presId="urn:microsoft.com/office/officeart/2016/7/layout/VerticalDownArrowProcess"/>
    <dgm:cxn modelId="{99432430-34CA-40ED-AEE5-16044FABE835}" srcId="{BF9692DD-7364-4AC7-A3BE-CDC58D2B12F2}" destId="{C7C58FDA-A572-48E0-9B65-19D416DFF18E}" srcOrd="0" destOrd="0" parTransId="{E44CAB80-62CE-46EC-9BD1-B749AED85F01}" sibTransId="{31394A36-B89D-4249-986E-9881F82CAAA2}"/>
    <dgm:cxn modelId="{BAD3CC33-E3D1-479E-85E3-800A302AA217}" type="presOf" srcId="{A32BE5F1-426F-4198-82AB-5E1786F0F85B}" destId="{BA68FBF7-D7AA-4631-BC8B-CDB74534C4D2}" srcOrd="0" destOrd="0" presId="urn:microsoft.com/office/officeart/2016/7/layout/VerticalDownArrowProcess"/>
    <dgm:cxn modelId="{437F163A-FD7E-4E00-AA94-BEF201A4F53C}" type="presOf" srcId="{23D43201-4C9A-4D73-8D11-3B83056A0163}" destId="{D68E4334-6E81-4AB9-927C-82A96EE7CE78}" srcOrd="0" destOrd="0" presId="urn:microsoft.com/office/officeart/2016/7/layout/VerticalDownArrowProcess"/>
    <dgm:cxn modelId="{7C58483C-BB62-45E7-BC0A-A03E4804D345}" type="presOf" srcId="{57064FA5-1B4D-4B73-B63E-4D8727E30DD0}" destId="{27C2746D-E5C5-42D1-802C-CB092839DB4D}" srcOrd="0" destOrd="0" presId="urn:microsoft.com/office/officeart/2016/7/layout/VerticalDownArrowProcess"/>
    <dgm:cxn modelId="{548D9951-DD5B-4E78-95C0-FFE3FAEC2D5A}" type="presOf" srcId="{08B68079-829E-479B-801E-E3F5434031C0}" destId="{C4470ED6-9A18-40B1-9CD4-737EC97C20C8}" srcOrd="0" destOrd="0" presId="urn:microsoft.com/office/officeart/2016/7/layout/VerticalDownArrowProcess"/>
    <dgm:cxn modelId="{0B57DA55-B2F3-4424-9608-C9C292D6D1BB}" srcId="{23D43201-4C9A-4D73-8D11-3B83056A0163}" destId="{AF827945-1126-406A-8539-8DDAEAED0152}" srcOrd="0" destOrd="0" parTransId="{31E62EC4-FAFF-4842-961C-9C65909AF100}" sibTransId="{AED79E04-D811-4AC6-ADA0-26662CBD73AD}"/>
    <dgm:cxn modelId="{D8BDCF87-6681-419F-B191-6A386A9DEDFB}" srcId="{A32BE5F1-426F-4198-82AB-5E1786F0F85B}" destId="{08B68079-829E-479B-801E-E3F5434031C0}" srcOrd="0" destOrd="0" parTransId="{C9B8F97C-7BFE-433E-A8CA-66AAAE3D4DC2}" sibTransId="{52BA3E39-6FB8-496F-9565-C3DDDCA521CF}"/>
    <dgm:cxn modelId="{16BBE5AB-75D4-4DED-8D4B-0C54F0292104}" type="presOf" srcId="{C7C58FDA-A572-48E0-9B65-19D416DFF18E}" destId="{401ED2BE-4D00-4ABD-BF44-8A681D7C893F}" srcOrd="1" destOrd="0" presId="urn:microsoft.com/office/officeart/2016/7/layout/VerticalDownArrowProcess"/>
    <dgm:cxn modelId="{5C5D90AD-EB8D-4A52-8D01-154DE4EB46AB}" srcId="{BF9692DD-7364-4AC7-A3BE-CDC58D2B12F2}" destId="{23D43201-4C9A-4D73-8D11-3B83056A0163}" srcOrd="1" destOrd="0" parTransId="{19190487-DB6E-44A0-8AB1-14A0BB00EBCD}" sibTransId="{41174DC3-B484-4397-9F5F-9D70EBD801B8}"/>
    <dgm:cxn modelId="{FFD560C1-68A4-45F6-9138-6B546B0DA6C5}" srcId="{BF9692DD-7364-4AC7-A3BE-CDC58D2B12F2}" destId="{A32BE5F1-426F-4198-82AB-5E1786F0F85B}" srcOrd="2" destOrd="0" parTransId="{1859C8E6-54DA-4D79-99CF-C8B83F147B43}" sibTransId="{768F26CF-1D9F-40CF-9A7D-8D710D6BC125}"/>
    <dgm:cxn modelId="{43CE25CB-1AC3-4AA0-B7F9-BFBE739B4B3D}" type="presOf" srcId="{23D43201-4C9A-4D73-8D11-3B83056A0163}" destId="{A37503F1-1A4E-4E63-8C08-C3F51267C224}" srcOrd="1" destOrd="0" presId="urn:microsoft.com/office/officeart/2016/7/layout/VerticalDownArrowProcess"/>
    <dgm:cxn modelId="{9CA795CD-92E2-4C9E-816B-3B515AEFED2D}" srcId="{C7C58FDA-A572-48E0-9B65-19D416DFF18E}" destId="{57064FA5-1B4D-4B73-B63E-4D8727E30DD0}" srcOrd="0" destOrd="0" parTransId="{C8311B94-5DB0-4103-8F70-EA915FED5EB1}" sibTransId="{4EE18459-C11A-4061-AE42-9214E758E2B0}"/>
    <dgm:cxn modelId="{DAD628EE-34DD-4165-ABB6-0F6BFAAFA181}" type="presOf" srcId="{AF827945-1126-406A-8539-8DDAEAED0152}" destId="{F029BFB9-EFDB-4EF2-BBE6-0E5EBE4733D1}" srcOrd="0" destOrd="0" presId="urn:microsoft.com/office/officeart/2016/7/layout/VerticalDownArrowProcess"/>
    <dgm:cxn modelId="{DBD7EC0D-5175-443C-B359-67C24452CDA2}" type="presParOf" srcId="{CD352D08-CBC7-4E98-9FD0-B4CA522C6C0D}" destId="{96EFCCC2-223A-41E7-A193-A8EF7476A17B}" srcOrd="0" destOrd="0" presId="urn:microsoft.com/office/officeart/2016/7/layout/VerticalDownArrowProcess"/>
    <dgm:cxn modelId="{CD3490F7-0BC0-403F-9DE8-50CE9831491A}" type="presParOf" srcId="{96EFCCC2-223A-41E7-A193-A8EF7476A17B}" destId="{BA68FBF7-D7AA-4631-BC8B-CDB74534C4D2}" srcOrd="0" destOrd="0" presId="urn:microsoft.com/office/officeart/2016/7/layout/VerticalDownArrowProcess"/>
    <dgm:cxn modelId="{B2846D8F-A9AD-46B9-957B-33B80B9201C7}" type="presParOf" srcId="{96EFCCC2-223A-41E7-A193-A8EF7476A17B}" destId="{C4470ED6-9A18-40B1-9CD4-737EC97C20C8}" srcOrd="1" destOrd="0" presId="urn:microsoft.com/office/officeart/2016/7/layout/VerticalDownArrowProcess"/>
    <dgm:cxn modelId="{BE12FFFD-2F14-4164-998C-B1262DC33A6D}" type="presParOf" srcId="{CD352D08-CBC7-4E98-9FD0-B4CA522C6C0D}" destId="{28E847F6-F7D4-47D9-A4CE-DC67950D5643}" srcOrd="1" destOrd="0" presId="urn:microsoft.com/office/officeart/2016/7/layout/VerticalDownArrowProcess"/>
    <dgm:cxn modelId="{9623DD6B-8DA5-4077-B6BD-ACC6ED852A6D}" type="presParOf" srcId="{CD352D08-CBC7-4E98-9FD0-B4CA522C6C0D}" destId="{E777DE12-12BF-4AAF-9F0B-489FA94CC3A1}" srcOrd="2" destOrd="0" presId="urn:microsoft.com/office/officeart/2016/7/layout/VerticalDownArrowProcess"/>
    <dgm:cxn modelId="{84854B2C-74F0-446C-BB72-C4EAC99DE155}" type="presParOf" srcId="{E777DE12-12BF-4AAF-9F0B-489FA94CC3A1}" destId="{D68E4334-6E81-4AB9-927C-82A96EE7CE78}" srcOrd="0" destOrd="0" presId="urn:microsoft.com/office/officeart/2016/7/layout/VerticalDownArrowProcess"/>
    <dgm:cxn modelId="{1072FD86-F371-4287-A72D-6DDB39390544}" type="presParOf" srcId="{E777DE12-12BF-4AAF-9F0B-489FA94CC3A1}" destId="{A37503F1-1A4E-4E63-8C08-C3F51267C224}" srcOrd="1" destOrd="0" presId="urn:microsoft.com/office/officeart/2016/7/layout/VerticalDownArrowProcess"/>
    <dgm:cxn modelId="{6A822C73-32B5-425E-9ED7-4E884B638A45}" type="presParOf" srcId="{E777DE12-12BF-4AAF-9F0B-489FA94CC3A1}" destId="{F029BFB9-EFDB-4EF2-BBE6-0E5EBE4733D1}" srcOrd="2" destOrd="0" presId="urn:microsoft.com/office/officeart/2016/7/layout/VerticalDownArrowProcess"/>
    <dgm:cxn modelId="{6A37B10E-EC1E-48A7-8D4C-9C2402BBBD18}" type="presParOf" srcId="{CD352D08-CBC7-4E98-9FD0-B4CA522C6C0D}" destId="{9D669F6F-27E6-49D5-8F78-E4A257A39D8F}" srcOrd="3" destOrd="0" presId="urn:microsoft.com/office/officeart/2016/7/layout/VerticalDownArrowProcess"/>
    <dgm:cxn modelId="{4DD03E6B-75F5-47E2-A360-A4537DF0DEDD}" type="presParOf" srcId="{CD352D08-CBC7-4E98-9FD0-B4CA522C6C0D}" destId="{7A13AD2A-C85A-408F-89B5-CEC9261F7AFF}" srcOrd="4" destOrd="0" presId="urn:microsoft.com/office/officeart/2016/7/layout/VerticalDownArrowProcess"/>
    <dgm:cxn modelId="{50E6EE08-BEE8-400A-B6FB-4928C1BF61AF}" type="presParOf" srcId="{7A13AD2A-C85A-408F-89B5-CEC9261F7AFF}" destId="{1D53BA4B-C224-4CCB-881F-25FDF23AE91A}" srcOrd="0" destOrd="0" presId="urn:microsoft.com/office/officeart/2016/7/layout/VerticalDownArrowProcess"/>
    <dgm:cxn modelId="{67BB9BB5-7BD6-4951-9F64-246BF5034767}" type="presParOf" srcId="{7A13AD2A-C85A-408F-89B5-CEC9261F7AFF}" destId="{401ED2BE-4D00-4ABD-BF44-8A681D7C893F}" srcOrd="1" destOrd="0" presId="urn:microsoft.com/office/officeart/2016/7/layout/VerticalDownArrowProcess"/>
    <dgm:cxn modelId="{392DEB82-F122-4BE8-A039-CA8B865D53C3}" type="presParOf" srcId="{7A13AD2A-C85A-408F-89B5-CEC9261F7AFF}" destId="{27C2746D-E5C5-42D1-802C-CB092839DB4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BEBBEC-CF43-4308-8DE4-09C41BD03571}"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1F19CA07-883A-4084-B24C-3F99C00F94F9}">
      <dgm:prSet/>
      <dgm:spPr/>
      <dgm:t>
        <a:bodyPr/>
        <a:lstStyle/>
        <a:p>
          <a:r>
            <a:rPr lang="en-US" dirty="0"/>
            <a:t>Change in time</a:t>
          </a:r>
        </a:p>
      </dgm:t>
    </dgm:pt>
    <dgm:pt modelId="{533402FF-D257-42CC-B284-5EFF486D5C0D}" type="parTrans" cxnId="{420F66AB-2E9A-4749-9437-6D3D59345B17}">
      <dgm:prSet/>
      <dgm:spPr/>
      <dgm:t>
        <a:bodyPr/>
        <a:lstStyle/>
        <a:p>
          <a:endParaRPr lang="en-US"/>
        </a:p>
      </dgm:t>
    </dgm:pt>
    <dgm:pt modelId="{113665EC-DE34-4B9F-ABAC-8F553A526555}" type="sibTrans" cxnId="{420F66AB-2E9A-4749-9437-6D3D59345B17}">
      <dgm:prSet/>
      <dgm:spPr/>
      <dgm:t>
        <a:bodyPr/>
        <a:lstStyle/>
        <a:p>
          <a:endParaRPr lang="en-US"/>
        </a:p>
      </dgm:t>
    </dgm:pt>
    <dgm:pt modelId="{6C9DEA5D-54B5-4B89-B403-29D5D2186BE3}">
      <dgm:prSet/>
      <dgm:spPr/>
      <dgm:t>
        <a:bodyPr/>
        <a:lstStyle/>
        <a:p>
          <a:r>
            <a:rPr lang="en-US"/>
            <a:t>Additional Information</a:t>
          </a:r>
        </a:p>
      </dgm:t>
    </dgm:pt>
    <dgm:pt modelId="{4BC621A1-A8D9-4C91-AFAD-4852B0D4D6FC}" type="parTrans" cxnId="{F1088703-93EA-4F24-89CA-52D1D0FD441F}">
      <dgm:prSet/>
      <dgm:spPr/>
      <dgm:t>
        <a:bodyPr/>
        <a:lstStyle/>
        <a:p>
          <a:endParaRPr lang="en-US"/>
        </a:p>
      </dgm:t>
    </dgm:pt>
    <dgm:pt modelId="{85190171-B799-4508-8A9A-B43405EFA9FD}" type="sibTrans" cxnId="{F1088703-93EA-4F24-89CA-52D1D0FD441F}">
      <dgm:prSet/>
      <dgm:spPr/>
      <dgm:t>
        <a:bodyPr/>
        <a:lstStyle/>
        <a:p>
          <a:endParaRPr lang="en-US"/>
        </a:p>
      </dgm:t>
    </dgm:pt>
    <dgm:pt modelId="{EF0C282E-68F5-421B-ABBC-2E0410139107}">
      <dgm:prSet/>
      <dgm:spPr/>
      <dgm:t>
        <a:bodyPr/>
        <a:lstStyle/>
        <a:p>
          <a:r>
            <a:rPr lang="en-US"/>
            <a:t>Contrast</a:t>
          </a:r>
        </a:p>
      </dgm:t>
    </dgm:pt>
    <dgm:pt modelId="{4AB0F962-3C30-41E4-8A07-A8AC71E91563}" type="parTrans" cxnId="{8275C91A-69AE-482C-AE16-8F4C8CAACD27}">
      <dgm:prSet/>
      <dgm:spPr/>
      <dgm:t>
        <a:bodyPr/>
        <a:lstStyle/>
        <a:p>
          <a:endParaRPr lang="en-US"/>
        </a:p>
      </dgm:t>
    </dgm:pt>
    <dgm:pt modelId="{DA334818-410A-4FA1-8850-6F83642C4C6B}" type="sibTrans" cxnId="{8275C91A-69AE-482C-AE16-8F4C8CAACD27}">
      <dgm:prSet/>
      <dgm:spPr/>
      <dgm:t>
        <a:bodyPr/>
        <a:lstStyle/>
        <a:p>
          <a:endParaRPr lang="en-US"/>
        </a:p>
      </dgm:t>
    </dgm:pt>
    <dgm:pt modelId="{0DC63C45-7CE3-45C8-917C-6DE92F2B9856}">
      <dgm:prSet/>
      <dgm:spPr/>
      <dgm:t>
        <a:bodyPr/>
        <a:lstStyle/>
        <a:p>
          <a:r>
            <a:rPr lang="en-US"/>
            <a:t>Comparison</a:t>
          </a:r>
        </a:p>
      </dgm:t>
    </dgm:pt>
    <dgm:pt modelId="{0DEB3B04-169D-495E-8618-9AF7366B8C17}" type="parTrans" cxnId="{1FDA2C11-4B89-4225-8186-DF8D752AB9F8}">
      <dgm:prSet/>
      <dgm:spPr/>
      <dgm:t>
        <a:bodyPr/>
        <a:lstStyle/>
        <a:p>
          <a:endParaRPr lang="en-US"/>
        </a:p>
      </dgm:t>
    </dgm:pt>
    <dgm:pt modelId="{7680A19B-89A3-43FC-B755-3BF57EF48567}" type="sibTrans" cxnId="{1FDA2C11-4B89-4225-8186-DF8D752AB9F8}">
      <dgm:prSet/>
      <dgm:spPr/>
      <dgm:t>
        <a:bodyPr/>
        <a:lstStyle/>
        <a:p>
          <a:endParaRPr lang="en-US"/>
        </a:p>
      </dgm:t>
    </dgm:pt>
    <dgm:pt modelId="{37F0FFEB-6028-4669-940F-7DE00CB85508}">
      <dgm:prSet/>
      <dgm:spPr/>
      <dgm:t>
        <a:bodyPr/>
        <a:lstStyle/>
        <a:p>
          <a:r>
            <a:rPr lang="en-US"/>
            <a:t>Illustration</a:t>
          </a:r>
        </a:p>
      </dgm:t>
    </dgm:pt>
    <dgm:pt modelId="{DF47F7BC-A428-4E58-8149-1C9E4B968A34}" type="parTrans" cxnId="{9E08382D-318B-4085-88C3-AE6A74359392}">
      <dgm:prSet/>
      <dgm:spPr/>
      <dgm:t>
        <a:bodyPr/>
        <a:lstStyle/>
        <a:p>
          <a:endParaRPr lang="en-US"/>
        </a:p>
      </dgm:t>
    </dgm:pt>
    <dgm:pt modelId="{36CD1D01-B77D-4621-A8D4-3575DBCB9D47}" type="sibTrans" cxnId="{9E08382D-318B-4085-88C3-AE6A74359392}">
      <dgm:prSet/>
      <dgm:spPr/>
      <dgm:t>
        <a:bodyPr/>
        <a:lstStyle/>
        <a:p>
          <a:endParaRPr lang="en-US"/>
        </a:p>
      </dgm:t>
    </dgm:pt>
    <dgm:pt modelId="{F1060850-0B7B-4975-AD7D-F1B2A9EA5CCC}">
      <dgm:prSet/>
      <dgm:spPr/>
      <dgm:t>
        <a:bodyPr/>
        <a:lstStyle/>
        <a:p>
          <a:r>
            <a:rPr lang="en-US"/>
            <a:t>Location</a:t>
          </a:r>
        </a:p>
      </dgm:t>
    </dgm:pt>
    <dgm:pt modelId="{B30B1849-7BA7-4BEC-969E-C22687481350}" type="parTrans" cxnId="{DA450DE8-7F66-4F59-899F-B9530A5BB5D5}">
      <dgm:prSet/>
      <dgm:spPr/>
      <dgm:t>
        <a:bodyPr/>
        <a:lstStyle/>
        <a:p>
          <a:endParaRPr lang="en-US"/>
        </a:p>
      </dgm:t>
    </dgm:pt>
    <dgm:pt modelId="{702F6A74-F5CA-4F52-9C05-EE0391AE4113}" type="sibTrans" cxnId="{DA450DE8-7F66-4F59-899F-B9530A5BB5D5}">
      <dgm:prSet/>
      <dgm:spPr/>
      <dgm:t>
        <a:bodyPr/>
        <a:lstStyle/>
        <a:p>
          <a:endParaRPr lang="en-US"/>
        </a:p>
      </dgm:t>
    </dgm:pt>
    <dgm:pt modelId="{96CA3EE5-D490-4BB7-B91F-5B262ADE01BB}">
      <dgm:prSet/>
      <dgm:spPr/>
      <dgm:t>
        <a:bodyPr/>
        <a:lstStyle/>
        <a:p>
          <a:r>
            <a:rPr lang="en-US"/>
            <a:t>Causation</a:t>
          </a:r>
        </a:p>
      </dgm:t>
    </dgm:pt>
    <dgm:pt modelId="{F4A01CBE-5B4A-4A1F-B86E-A985CEFCF762}" type="parTrans" cxnId="{AC40E4FF-0B56-475E-AF08-47D7C6613276}">
      <dgm:prSet/>
      <dgm:spPr/>
      <dgm:t>
        <a:bodyPr/>
        <a:lstStyle/>
        <a:p>
          <a:endParaRPr lang="en-US"/>
        </a:p>
      </dgm:t>
    </dgm:pt>
    <dgm:pt modelId="{57F526B9-6B81-4617-9910-458A076D13BF}" type="sibTrans" cxnId="{AC40E4FF-0B56-475E-AF08-47D7C6613276}">
      <dgm:prSet/>
      <dgm:spPr/>
      <dgm:t>
        <a:bodyPr/>
        <a:lstStyle/>
        <a:p>
          <a:endParaRPr lang="en-US"/>
        </a:p>
      </dgm:t>
    </dgm:pt>
    <dgm:pt modelId="{85A03CF5-4882-4F68-8F38-06DB0F35AAB9}">
      <dgm:prSet/>
      <dgm:spPr/>
      <dgm:t>
        <a:bodyPr/>
        <a:lstStyle/>
        <a:p>
          <a:r>
            <a:rPr lang="en-US"/>
            <a:t>Effects</a:t>
          </a:r>
        </a:p>
      </dgm:t>
    </dgm:pt>
    <dgm:pt modelId="{251AB419-B375-4782-BBCA-304911D6BED9}" type="parTrans" cxnId="{7BE3A1E5-7AB9-4C22-894A-4994A24FFC53}">
      <dgm:prSet/>
      <dgm:spPr/>
      <dgm:t>
        <a:bodyPr/>
        <a:lstStyle/>
        <a:p>
          <a:endParaRPr lang="en-US"/>
        </a:p>
      </dgm:t>
    </dgm:pt>
    <dgm:pt modelId="{FA0EE109-AE85-454F-B926-F676343F7A49}" type="sibTrans" cxnId="{7BE3A1E5-7AB9-4C22-894A-4994A24FFC53}">
      <dgm:prSet/>
      <dgm:spPr/>
      <dgm:t>
        <a:bodyPr/>
        <a:lstStyle/>
        <a:p>
          <a:endParaRPr lang="en-US"/>
        </a:p>
      </dgm:t>
    </dgm:pt>
    <dgm:pt modelId="{D2995B00-926B-435B-9A48-CCE6CBF7A9DC}">
      <dgm:prSet/>
      <dgm:spPr/>
      <dgm:t>
        <a:bodyPr/>
        <a:lstStyle/>
        <a:p>
          <a:r>
            <a:rPr lang="en-US"/>
            <a:t>Summary</a:t>
          </a:r>
        </a:p>
      </dgm:t>
    </dgm:pt>
    <dgm:pt modelId="{200D9B33-9C3D-4D49-8DCF-E6AAF2223F37}" type="parTrans" cxnId="{157B0243-50E6-4B6C-9973-B99624370E32}">
      <dgm:prSet/>
      <dgm:spPr/>
      <dgm:t>
        <a:bodyPr/>
        <a:lstStyle/>
        <a:p>
          <a:endParaRPr lang="en-US"/>
        </a:p>
      </dgm:t>
    </dgm:pt>
    <dgm:pt modelId="{5591DD68-57F8-461D-A73B-493D1BA24641}" type="sibTrans" cxnId="{157B0243-50E6-4B6C-9973-B99624370E32}">
      <dgm:prSet/>
      <dgm:spPr/>
      <dgm:t>
        <a:bodyPr/>
        <a:lstStyle/>
        <a:p>
          <a:endParaRPr lang="en-US"/>
        </a:p>
      </dgm:t>
    </dgm:pt>
    <dgm:pt modelId="{D8557CF8-F9B0-4A2B-879A-C60BBAA6C800}">
      <dgm:prSet/>
      <dgm:spPr/>
      <dgm:t>
        <a:bodyPr/>
        <a:lstStyle/>
        <a:p>
          <a:r>
            <a:rPr lang="en-US" dirty="0"/>
            <a:t>Clarification</a:t>
          </a:r>
        </a:p>
      </dgm:t>
    </dgm:pt>
    <dgm:pt modelId="{312DC408-71ED-410E-816F-126378FC15E4}" type="parTrans" cxnId="{FF9CD860-F8A5-4772-A8A3-7070962B11D1}">
      <dgm:prSet/>
      <dgm:spPr/>
      <dgm:t>
        <a:bodyPr/>
        <a:lstStyle/>
        <a:p>
          <a:endParaRPr lang="en-US"/>
        </a:p>
      </dgm:t>
    </dgm:pt>
    <dgm:pt modelId="{9C68D03D-DD74-49A0-AF83-156517AF3F7D}" type="sibTrans" cxnId="{FF9CD860-F8A5-4772-A8A3-7070962B11D1}">
      <dgm:prSet/>
      <dgm:spPr/>
      <dgm:t>
        <a:bodyPr/>
        <a:lstStyle/>
        <a:p>
          <a:endParaRPr lang="en-US"/>
        </a:p>
      </dgm:t>
    </dgm:pt>
    <dgm:pt modelId="{39D577AA-6660-404B-A519-AA0960016890}" type="pres">
      <dgm:prSet presAssocID="{92BEBBEC-CF43-4308-8DE4-09C41BD03571}" presName="diagram" presStyleCnt="0">
        <dgm:presLayoutVars>
          <dgm:dir/>
          <dgm:resizeHandles val="exact"/>
        </dgm:presLayoutVars>
      </dgm:prSet>
      <dgm:spPr/>
    </dgm:pt>
    <dgm:pt modelId="{9A611F89-3CA6-4322-8351-59601EAC3525}" type="pres">
      <dgm:prSet presAssocID="{1F19CA07-883A-4084-B24C-3F99C00F94F9}" presName="node" presStyleLbl="node1" presStyleIdx="0" presStyleCnt="10">
        <dgm:presLayoutVars>
          <dgm:bulletEnabled val="1"/>
        </dgm:presLayoutVars>
      </dgm:prSet>
      <dgm:spPr/>
    </dgm:pt>
    <dgm:pt modelId="{AA080869-D5AE-4576-AF60-1C43EE145B6A}" type="pres">
      <dgm:prSet presAssocID="{113665EC-DE34-4B9F-ABAC-8F553A526555}" presName="sibTrans" presStyleCnt="0"/>
      <dgm:spPr/>
    </dgm:pt>
    <dgm:pt modelId="{6B803A97-10E2-460C-872C-5F3BF1733B24}" type="pres">
      <dgm:prSet presAssocID="{6C9DEA5D-54B5-4B89-B403-29D5D2186BE3}" presName="node" presStyleLbl="node1" presStyleIdx="1" presStyleCnt="10">
        <dgm:presLayoutVars>
          <dgm:bulletEnabled val="1"/>
        </dgm:presLayoutVars>
      </dgm:prSet>
      <dgm:spPr/>
    </dgm:pt>
    <dgm:pt modelId="{1557A719-744B-4726-A8C9-461D3D928280}" type="pres">
      <dgm:prSet presAssocID="{85190171-B799-4508-8A9A-B43405EFA9FD}" presName="sibTrans" presStyleCnt="0"/>
      <dgm:spPr/>
    </dgm:pt>
    <dgm:pt modelId="{86F894BB-AAC0-49FE-89DB-8A37E4651B7D}" type="pres">
      <dgm:prSet presAssocID="{EF0C282E-68F5-421B-ABBC-2E0410139107}" presName="node" presStyleLbl="node1" presStyleIdx="2" presStyleCnt="10">
        <dgm:presLayoutVars>
          <dgm:bulletEnabled val="1"/>
        </dgm:presLayoutVars>
      </dgm:prSet>
      <dgm:spPr/>
    </dgm:pt>
    <dgm:pt modelId="{30FD7354-C23F-4A80-963C-FCAC90C322B8}" type="pres">
      <dgm:prSet presAssocID="{DA334818-410A-4FA1-8850-6F83642C4C6B}" presName="sibTrans" presStyleCnt="0"/>
      <dgm:spPr/>
    </dgm:pt>
    <dgm:pt modelId="{A9A62C83-9074-408B-A3E8-499AC1A9D50B}" type="pres">
      <dgm:prSet presAssocID="{0DC63C45-7CE3-45C8-917C-6DE92F2B9856}" presName="node" presStyleLbl="node1" presStyleIdx="3" presStyleCnt="10">
        <dgm:presLayoutVars>
          <dgm:bulletEnabled val="1"/>
        </dgm:presLayoutVars>
      </dgm:prSet>
      <dgm:spPr/>
    </dgm:pt>
    <dgm:pt modelId="{0B19CD67-385F-44DA-B044-FAF0BD5E50AA}" type="pres">
      <dgm:prSet presAssocID="{7680A19B-89A3-43FC-B755-3BF57EF48567}" presName="sibTrans" presStyleCnt="0"/>
      <dgm:spPr/>
    </dgm:pt>
    <dgm:pt modelId="{225A5C27-EE9A-4383-AF9D-C3BC7C75F451}" type="pres">
      <dgm:prSet presAssocID="{37F0FFEB-6028-4669-940F-7DE00CB85508}" presName="node" presStyleLbl="node1" presStyleIdx="4" presStyleCnt="10">
        <dgm:presLayoutVars>
          <dgm:bulletEnabled val="1"/>
        </dgm:presLayoutVars>
      </dgm:prSet>
      <dgm:spPr/>
    </dgm:pt>
    <dgm:pt modelId="{36834CCC-E326-445B-8CC0-8AB1D329B8DE}" type="pres">
      <dgm:prSet presAssocID="{36CD1D01-B77D-4621-A8D4-3575DBCB9D47}" presName="sibTrans" presStyleCnt="0"/>
      <dgm:spPr/>
    </dgm:pt>
    <dgm:pt modelId="{90F95411-F799-4193-B55E-E5446BA359F6}" type="pres">
      <dgm:prSet presAssocID="{F1060850-0B7B-4975-AD7D-F1B2A9EA5CCC}" presName="node" presStyleLbl="node1" presStyleIdx="5" presStyleCnt="10">
        <dgm:presLayoutVars>
          <dgm:bulletEnabled val="1"/>
        </dgm:presLayoutVars>
      </dgm:prSet>
      <dgm:spPr/>
    </dgm:pt>
    <dgm:pt modelId="{BD6092B9-6BF7-4921-8706-980F454BE166}" type="pres">
      <dgm:prSet presAssocID="{702F6A74-F5CA-4F52-9C05-EE0391AE4113}" presName="sibTrans" presStyleCnt="0"/>
      <dgm:spPr/>
    </dgm:pt>
    <dgm:pt modelId="{8C70844A-3568-4EE7-BFF4-CA96CB3F0E9A}" type="pres">
      <dgm:prSet presAssocID="{96CA3EE5-D490-4BB7-B91F-5B262ADE01BB}" presName="node" presStyleLbl="node1" presStyleIdx="6" presStyleCnt="10">
        <dgm:presLayoutVars>
          <dgm:bulletEnabled val="1"/>
        </dgm:presLayoutVars>
      </dgm:prSet>
      <dgm:spPr/>
    </dgm:pt>
    <dgm:pt modelId="{66AD4027-F47F-46D8-9DF6-CDED3F4E4441}" type="pres">
      <dgm:prSet presAssocID="{57F526B9-6B81-4617-9910-458A076D13BF}" presName="sibTrans" presStyleCnt="0"/>
      <dgm:spPr/>
    </dgm:pt>
    <dgm:pt modelId="{E87C6C71-CA4D-44A8-8C2D-4768152B3A0B}" type="pres">
      <dgm:prSet presAssocID="{85A03CF5-4882-4F68-8F38-06DB0F35AAB9}" presName="node" presStyleLbl="node1" presStyleIdx="7" presStyleCnt="10">
        <dgm:presLayoutVars>
          <dgm:bulletEnabled val="1"/>
        </dgm:presLayoutVars>
      </dgm:prSet>
      <dgm:spPr/>
    </dgm:pt>
    <dgm:pt modelId="{AC841226-95F3-4A5A-84D8-CC2906755CF1}" type="pres">
      <dgm:prSet presAssocID="{FA0EE109-AE85-454F-B926-F676343F7A49}" presName="sibTrans" presStyleCnt="0"/>
      <dgm:spPr/>
    </dgm:pt>
    <dgm:pt modelId="{74863673-ABA5-4A84-948E-B8C4D87FBFA3}" type="pres">
      <dgm:prSet presAssocID="{D2995B00-926B-435B-9A48-CCE6CBF7A9DC}" presName="node" presStyleLbl="node1" presStyleIdx="8" presStyleCnt="10">
        <dgm:presLayoutVars>
          <dgm:bulletEnabled val="1"/>
        </dgm:presLayoutVars>
      </dgm:prSet>
      <dgm:spPr/>
    </dgm:pt>
    <dgm:pt modelId="{CD1990DA-17CB-449C-9A59-5CE82D809E8F}" type="pres">
      <dgm:prSet presAssocID="{5591DD68-57F8-461D-A73B-493D1BA24641}" presName="sibTrans" presStyleCnt="0"/>
      <dgm:spPr/>
    </dgm:pt>
    <dgm:pt modelId="{06E2B023-00B3-44BA-9D09-DB7EF6F6310F}" type="pres">
      <dgm:prSet presAssocID="{D8557CF8-F9B0-4A2B-879A-C60BBAA6C800}" presName="node" presStyleLbl="node1" presStyleIdx="9" presStyleCnt="10">
        <dgm:presLayoutVars>
          <dgm:bulletEnabled val="1"/>
        </dgm:presLayoutVars>
      </dgm:prSet>
      <dgm:spPr/>
    </dgm:pt>
  </dgm:ptLst>
  <dgm:cxnLst>
    <dgm:cxn modelId="{F1088703-93EA-4F24-89CA-52D1D0FD441F}" srcId="{92BEBBEC-CF43-4308-8DE4-09C41BD03571}" destId="{6C9DEA5D-54B5-4B89-B403-29D5D2186BE3}" srcOrd="1" destOrd="0" parTransId="{4BC621A1-A8D9-4C91-AFAD-4852B0D4D6FC}" sibTransId="{85190171-B799-4508-8A9A-B43405EFA9FD}"/>
    <dgm:cxn modelId="{695FC005-A8E7-4323-8E10-A269FFDBE4D4}" type="presOf" srcId="{EF0C282E-68F5-421B-ABBC-2E0410139107}" destId="{86F894BB-AAC0-49FE-89DB-8A37E4651B7D}" srcOrd="0" destOrd="0" presId="urn:microsoft.com/office/officeart/2005/8/layout/default"/>
    <dgm:cxn modelId="{1FDA2C11-4B89-4225-8186-DF8D752AB9F8}" srcId="{92BEBBEC-CF43-4308-8DE4-09C41BD03571}" destId="{0DC63C45-7CE3-45C8-917C-6DE92F2B9856}" srcOrd="3" destOrd="0" parTransId="{0DEB3B04-169D-495E-8618-9AF7366B8C17}" sibTransId="{7680A19B-89A3-43FC-B755-3BF57EF48567}"/>
    <dgm:cxn modelId="{8275C91A-69AE-482C-AE16-8F4C8CAACD27}" srcId="{92BEBBEC-CF43-4308-8DE4-09C41BD03571}" destId="{EF0C282E-68F5-421B-ABBC-2E0410139107}" srcOrd="2" destOrd="0" parTransId="{4AB0F962-3C30-41E4-8A07-A8AC71E91563}" sibTransId="{DA334818-410A-4FA1-8850-6F83642C4C6B}"/>
    <dgm:cxn modelId="{9E08382D-318B-4085-88C3-AE6A74359392}" srcId="{92BEBBEC-CF43-4308-8DE4-09C41BD03571}" destId="{37F0FFEB-6028-4669-940F-7DE00CB85508}" srcOrd="4" destOrd="0" parTransId="{DF47F7BC-A428-4E58-8149-1C9E4B968A34}" sibTransId="{36CD1D01-B77D-4621-A8D4-3575DBCB9D47}"/>
    <dgm:cxn modelId="{9946703A-9511-493E-AB0A-39DCB947B93E}" type="presOf" srcId="{85A03CF5-4882-4F68-8F38-06DB0F35AAB9}" destId="{E87C6C71-CA4D-44A8-8C2D-4768152B3A0B}" srcOrd="0" destOrd="0" presId="urn:microsoft.com/office/officeart/2005/8/layout/default"/>
    <dgm:cxn modelId="{FF9CD860-F8A5-4772-A8A3-7070962B11D1}" srcId="{92BEBBEC-CF43-4308-8DE4-09C41BD03571}" destId="{D8557CF8-F9B0-4A2B-879A-C60BBAA6C800}" srcOrd="9" destOrd="0" parTransId="{312DC408-71ED-410E-816F-126378FC15E4}" sibTransId="{9C68D03D-DD74-49A0-AF83-156517AF3F7D}"/>
    <dgm:cxn modelId="{157B0243-50E6-4B6C-9973-B99624370E32}" srcId="{92BEBBEC-CF43-4308-8DE4-09C41BD03571}" destId="{D2995B00-926B-435B-9A48-CCE6CBF7A9DC}" srcOrd="8" destOrd="0" parTransId="{200D9B33-9C3D-4D49-8DCF-E6AAF2223F37}" sibTransId="{5591DD68-57F8-461D-A73B-493D1BA24641}"/>
    <dgm:cxn modelId="{A93FDC8B-1F61-482D-9181-E733E2A715EA}" type="presOf" srcId="{F1060850-0B7B-4975-AD7D-F1B2A9EA5CCC}" destId="{90F95411-F799-4193-B55E-E5446BA359F6}" srcOrd="0" destOrd="0" presId="urn:microsoft.com/office/officeart/2005/8/layout/default"/>
    <dgm:cxn modelId="{5FFBEA94-0DD9-41EF-A474-F7B28571EF6B}" type="presOf" srcId="{92BEBBEC-CF43-4308-8DE4-09C41BD03571}" destId="{39D577AA-6660-404B-A519-AA0960016890}" srcOrd="0" destOrd="0" presId="urn:microsoft.com/office/officeart/2005/8/layout/default"/>
    <dgm:cxn modelId="{39488EA4-C963-45CC-A13F-111753C69342}" type="presOf" srcId="{D8557CF8-F9B0-4A2B-879A-C60BBAA6C800}" destId="{06E2B023-00B3-44BA-9D09-DB7EF6F6310F}" srcOrd="0" destOrd="0" presId="urn:microsoft.com/office/officeart/2005/8/layout/default"/>
    <dgm:cxn modelId="{420F66AB-2E9A-4749-9437-6D3D59345B17}" srcId="{92BEBBEC-CF43-4308-8DE4-09C41BD03571}" destId="{1F19CA07-883A-4084-B24C-3F99C00F94F9}" srcOrd="0" destOrd="0" parTransId="{533402FF-D257-42CC-B284-5EFF486D5C0D}" sibTransId="{113665EC-DE34-4B9F-ABAC-8F553A526555}"/>
    <dgm:cxn modelId="{233934DD-D48A-402F-B979-5C66F8E56376}" type="presOf" srcId="{1F19CA07-883A-4084-B24C-3F99C00F94F9}" destId="{9A611F89-3CA6-4322-8351-59601EAC3525}" srcOrd="0" destOrd="0" presId="urn:microsoft.com/office/officeart/2005/8/layout/default"/>
    <dgm:cxn modelId="{CA3207E0-82E8-4BED-80C7-8A00B649DD6E}" type="presOf" srcId="{6C9DEA5D-54B5-4B89-B403-29D5D2186BE3}" destId="{6B803A97-10E2-460C-872C-5F3BF1733B24}" srcOrd="0" destOrd="0" presId="urn:microsoft.com/office/officeart/2005/8/layout/default"/>
    <dgm:cxn modelId="{B78DF1E3-AA74-47CE-AC51-62E8532DDFBD}" type="presOf" srcId="{96CA3EE5-D490-4BB7-B91F-5B262ADE01BB}" destId="{8C70844A-3568-4EE7-BFF4-CA96CB3F0E9A}" srcOrd="0" destOrd="0" presId="urn:microsoft.com/office/officeart/2005/8/layout/default"/>
    <dgm:cxn modelId="{7BE3A1E5-7AB9-4C22-894A-4994A24FFC53}" srcId="{92BEBBEC-CF43-4308-8DE4-09C41BD03571}" destId="{85A03CF5-4882-4F68-8F38-06DB0F35AAB9}" srcOrd="7" destOrd="0" parTransId="{251AB419-B375-4782-BBCA-304911D6BED9}" sibTransId="{FA0EE109-AE85-454F-B926-F676343F7A49}"/>
    <dgm:cxn modelId="{DA450DE8-7F66-4F59-899F-B9530A5BB5D5}" srcId="{92BEBBEC-CF43-4308-8DE4-09C41BD03571}" destId="{F1060850-0B7B-4975-AD7D-F1B2A9EA5CCC}" srcOrd="5" destOrd="0" parTransId="{B30B1849-7BA7-4BEC-969E-C22687481350}" sibTransId="{702F6A74-F5CA-4F52-9C05-EE0391AE4113}"/>
    <dgm:cxn modelId="{F5EC1CEB-9689-4187-B271-15419E7B8321}" type="presOf" srcId="{37F0FFEB-6028-4669-940F-7DE00CB85508}" destId="{225A5C27-EE9A-4383-AF9D-C3BC7C75F451}" srcOrd="0" destOrd="0" presId="urn:microsoft.com/office/officeart/2005/8/layout/default"/>
    <dgm:cxn modelId="{6B279FF1-9C62-47E7-A466-BA0DBA9C8957}" type="presOf" srcId="{0DC63C45-7CE3-45C8-917C-6DE92F2B9856}" destId="{A9A62C83-9074-408B-A3E8-499AC1A9D50B}" srcOrd="0" destOrd="0" presId="urn:microsoft.com/office/officeart/2005/8/layout/default"/>
    <dgm:cxn modelId="{F5D6A4F9-5438-42D6-A5D9-D0391F94713F}" type="presOf" srcId="{D2995B00-926B-435B-9A48-CCE6CBF7A9DC}" destId="{74863673-ABA5-4A84-948E-B8C4D87FBFA3}" srcOrd="0" destOrd="0" presId="urn:microsoft.com/office/officeart/2005/8/layout/default"/>
    <dgm:cxn modelId="{AC40E4FF-0B56-475E-AF08-47D7C6613276}" srcId="{92BEBBEC-CF43-4308-8DE4-09C41BD03571}" destId="{96CA3EE5-D490-4BB7-B91F-5B262ADE01BB}" srcOrd="6" destOrd="0" parTransId="{F4A01CBE-5B4A-4A1F-B86E-A985CEFCF762}" sibTransId="{57F526B9-6B81-4617-9910-458A076D13BF}"/>
    <dgm:cxn modelId="{A5DCDE4D-D8BA-4CAB-B57C-A5394F958D82}" type="presParOf" srcId="{39D577AA-6660-404B-A519-AA0960016890}" destId="{9A611F89-3CA6-4322-8351-59601EAC3525}" srcOrd="0" destOrd="0" presId="urn:microsoft.com/office/officeart/2005/8/layout/default"/>
    <dgm:cxn modelId="{F637058F-D0BD-4940-ACCF-6A7F29C89D8F}" type="presParOf" srcId="{39D577AA-6660-404B-A519-AA0960016890}" destId="{AA080869-D5AE-4576-AF60-1C43EE145B6A}" srcOrd="1" destOrd="0" presId="urn:microsoft.com/office/officeart/2005/8/layout/default"/>
    <dgm:cxn modelId="{9FDBE4D1-61E1-4F26-9036-1140FC86C399}" type="presParOf" srcId="{39D577AA-6660-404B-A519-AA0960016890}" destId="{6B803A97-10E2-460C-872C-5F3BF1733B24}" srcOrd="2" destOrd="0" presId="urn:microsoft.com/office/officeart/2005/8/layout/default"/>
    <dgm:cxn modelId="{F3838466-833F-4649-9404-8F9ADBB81B0C}" type="presParOf" srcId="{39D577AA-6660-404B-A519-AA0960016890}" destId="{1557A719-744B-4726-A8C9-461D3D928280}" srcOrd="3" destOrd="0" presId="urn:microsoft.com/office/officeart/2005/8/layout/default"/>
    <dgm:cxn modelId="{A88FFEDB-D6D3-4840-A827-97E1751DFB46}" type="presParOf" srcId="{39D577AA-6660-404B-A519-AA0960016890}" destId="{86F894BB-AAC0-49FE-89DB-8A37E4651B7D}" srcOrd="4" destOrd="0" presId="urn:microsoft.com/office/officeart/2005/8/layout/default"/>
    <dgm:cxn modelId="{C2547587-1435-43F3-955B-3777849582F0}" type="presParOf" srcId="{39D577AA-6660-404B-A519-AA0960016890}" destId="{30FD7354-C23F-4A80-963C-FCAC90C322B8}" srcOrd="5" destOrd="0" presId="urn:microsoft.com/office/officeart/2005/8/layout/default"/>
    <dgm:cxn modelId="{D4C4512E-46E3-4B4D-886B-93CFF0BC5CBD}" type="presParOf" srcId="{39D577AA-6660-404B-A519-AA0960016890}" destId="{A9A62C83-9074-408B-A3E8-499AC1A9D50B}" srcOrd="6" destOrd="0" presId="urn:microsoft.com/office/officeart/2005/8/layout/default"/>
    <dgm:cxn modelId="{E47FCDDE-B985-470C-A21D-5DB99400B610}" type="presParOf" srcId="{39D577AA-6660-404B-A519-AA0960016890}" destId="{0B19CD67-385F-44DA-B044-FAF0BD5E50AA}" srcOrd="7" destOrd="0" presId="urn:microsoft.com/office/officeart/2005/8/layout/default"/>
    <dgm:cxn modelId="{3A48E74F-B08B-4B53-83F0-53EC72604F15}" type="presParOf" srcId="{39D577AA-6660-404B-A519-AA0960016890}" destId="{225A5C27-EE9A-4383-AF9D-C3BC7C75F451}" srcOrd="8" destOrd="0" presId="urn:microsoft.com/office/officeart/2005/8/layout/default"/>
    <dgm:cxn modelId="{72188491-C7AE-4722-9C54-BBE1DB880D70}" type="presParOf" srcId="{39D577AA-6660-404B-A519-AA0960016890}" destId="{36834CCC-E326-445B-8CC0-8AB1D329B8DE}" srcOrd="9" destOrd="0" presId="urn:microsoft.com/office/officeart/2005/8/layout/default"/>
    <dgm:cxn modelId="{A0CEA338-DEDC-43DD-AE59-D37424DD8333}" type="presParOf" srcId="{39D577AA-6660-404B-A519-AA0960016890}" destId="{90F95411-F799-4193-B55E-E5446BA359F6}" srcOrd="10" destOrd="0" presId="urn:microsoft.com/office/officeart/2005/8/layout/default"/>
    <dgm:cxn modelId="{D5CDAF25-E168-4D02-9664-F90238C46437}" type="presParOf" srcId="{39D577AA-6660-404B-A519-AA0960016890}" destId="{BD6092B9-6BF7-4921-8706-980F454BE166}" srcOrd="11" destOrd="0" presId="urn:microsoft.com/office/officeart/2005/8/layout/default"/>
    <dgm:cxn modelId="{A14F27D6-8B8C-4C33-A1B1-74CCA57DC159}" type="presParOf" srcId="{39D577AA-6660-404B-A519-AA0960016890}" destId="{8C70844A-3568-4EE7-BFF4-CA96CB3F0E9A}" srcOrd="12" destOrd="0" presId="urn:microsoft.com/office/officeart/2005/8/layout/default"/>
    <dgm:cxn modelId="{2D5BAD14-D808-4C78-ABEB-73295D7A2C9F}" type="presParOf" srcId="{39D577AA-6660-404B-A519-AA0960016890}" destId="{66AD4027-F47F-46D8-9DF6-CDED3F4E4441}" srcOrd="13" destOrd="0" presId="urn:microsoft.com/office/officeart/2005/8/layout/default"/>
    <dgm:cxn modelId="{71104217-0FFE-4EC5-B3E6-956395A117EC}" type="presParOf" srcId="{39D577AA-6660-404B-A519-AA0960016890}" destId="{E87C6C71-CA4D-44A8-8C2D-4768152B3A0B}" srcOrd="14" destOrd="0" presId="urn:microsoft.com/office/officeart/2005/8/layout/default"/>
    <dgm:cxn modelId="{B5A66E67-C6A2-4C0D-9B9A-11F255BD0692}" type="presParOf" srcId="{39D577AA-6660-404B-A519-AA0960016890}" destId="{AC841226-95F3-4A5A-84D8-CC2906755CF1}" srcOrd="15" destOrd="0" presId="urn:microsoft.com/office/officeart/2005/8/layout/default"/>
    <dgm:cxn modelId="{E9635EF8-3B45-4CB8-8BC3-AF7F9D8A8FDB}" type="presParOf" srcId="{39D577AA-6660-404B-A519-AA0960016890}" destId="{74863673-ABA5-4A84-948E-B8C4D87FBFA3}" srcOrd="16" destOrd="0" presId="urn:microsoft.com/office/officeart/2005/8/layout/default"/>
    <dgm:cxn modelId="{25A35172-4186-4363-A5ED-E4C52F8A2096}" type="presParOf" srcId="{39D577AA-6660-404B-A519-AA0960016890}" destId="{CD1990DA-17CB-449C-9A59-5CE82D809E8F}" srcOrd="17" destOrd="0" presId="urn:microsoft.com/office/officeart/2005/8/layout/default"/>
    <dgm:cxn modelId="{FFC0968D-8846-4901-928C-BBA20059E3BF}" type="presParOf" srcId="{39D577AA-6660-404B-A519-AA0960016890}" destId="{06E2B023-00B3-44BA-9D09-DB7EF6F6310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107D5-6E6F-4C18-98D2-E925E6B04E84}">
      <dsp:nvSpPr>
        <dsp:cNvPr id="0" name=""/>
        <dsp:cNvSpPr/>
      </dsp:nvSpPr>
      <dsp:spPr>
        <a:xfrm>
          <a:off x="0" y="303976"/>
          <a:ext cx="1901665" cy="1207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09AFFF-AA4A-4422-9C09-D10ACBFC5467}">
      <dsp:nvSpPr>
        <dsp:cNvPr id="0" name=""/>
        <dsp:cNvSpPr/>
      </dsp:nvSpPr>
      <dsp:spPr>
        <a:xfrm>
          <a:off x="211296" y="504708"/>
          <a:ext cx="1901665" cy="120755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Subject</a:t>
          </a:r>
        </a:p>
      </dsp:txBody>
      <dsp:txXfrm>
        <a:off x="246664" y="540076"/>
        <a:ext cx="1830929" cy="1136821"/>
      </dsp:txXfrm>
    </dsp:sp>
    <dsp:sp modelId="{7B220FD6-0D3E-4995-9270-0342B6E0E24D}">
      <dsp:nvSpPr>
        <dsp:cNvPr id="0" name=""/>
        <dsp:cNvSpPr/>
      </dsp:nvSpPr>
      <dsp:spPr>
        <a:xfrm>
          <a:off x="2324258" y="303976"/>
          <a:ext cx="1901665" cy="1207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8D09C78-E2AD-43CA-8C8D-E35DF384771D}">
      <dsp:nvSpPr>
        <dsp:cNvPr id="0" name=""/>
        <dsp:cNvSpPr/>
      </dsp:nvSpPr>
      <dsp:spPr>
        <a:xfrm>
          <a:off x="2535554" y="504708"/>
          <a:ext cx="1901665" cy="120755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u="sng" kern="1200" dirty="0"/>
            <a:t>Position</a:t>
          </a:r>
        </a:p>
      </dsp:txBody>
      <dsp:txXfrm>
        <a:off x="2570922" y="540076"/>
        <a:ext cx="1830929" cy="1136821"/>
      </dsp:txXfrm>
    </dsp:sp>
    <dsp:sp modelId="{208A45B3-809C-40E6-BDA7-4A65C6E69C58}">
      <dsp:nvSpPr>
        <dsp:cNvPr id="0" name=""/>
        <dsp:cNvSpPr/>
      </dsp:nvSpPr>
      <dsp:spPr>
        <a:xfrm>
          <a:off x="4648516" y="303976"/>
          <a:ext cx="1901665" cy="12075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0061265-6BBB-4B04-9416-5F8DE2503CE4}">
      <dsp:nvSpPr>
        <dsp:cNvPr id="0" name=""/>
        <dsp:cNvSpPr/>
      </dsp:nvSpPr>
      <dsp:spPr>
        <a:xfrm>
          <a:off x="4859813" y="504708"/>
          <a:ext cx="1901665" cy="120755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i="1" kern="1200" dirty="0"/>
            <a:t>Points (or Importance)</a:t>
          </a:r>
        </a:p>
      </dsp:txBody>
      <dsp:txXfrm>
        <a:off x="4895181" y="540076"/>
        <a:ext cx="1830929" cy="11368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9A99D-DD61-41FD-87B6-68F8E676A688}">
      <dsp:nvSpPr>
        <dsp:cNvPr id="0" name=""/>
        <dsp:cNvSpPr/>
      </dsp:nvSpPr>
      <dsp:spPr>
        <a:xfrm>
          <a:off x="0" y="2178"/>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08B6E-EC59-468E-A68B-94477B7AC8B3}">
      <dsp:nvSpPr>
        <dsp:cNvPr id="0" name=""/>
        <dsp:cNvSpPr/>
      </dsp:nvSpPr>
      <dsp:spPr>
        <a:xfrm>
          <a:off x="333976" y="250590"/>
          <a:ext cx="607230" cy="607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0DE7E-F2BB-43A5-9B98-95C4F7AFC16E}">
      <dsp:nvSpPr>
        <dsp:cNvPr id="0" name=""/>
        <dsp:cNvSpPr/>
      </dsp:nvSpPr>
      <dsp:spPr>
        <a:xfrm>
          <a:off x="1275184" y="2178"/>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Despite the previous arguments…</a:t>
          </a:r>
        </a:p>
      </dsp:txBody>
      <dsp:txXfrm>
        <a:off x="1275184" y="2178"/>
        <a:ext cx="5006688" cy="1104055"/>
      </dsp:txXfrm>
    </dsp:sp>
    <dsp:sp modelId="{3E9B4FE7-56E6-4EB3-92F4-888264E435CD}">
      <dsp:nvSpPr>
        <dsp:cNvPr id="0" name=""/>
        <dsp:cNvSpPr/>
      </dsp:nvSpPr>
      <dsp:spPr>
        <a:xfrm>
          <a:off x="0" y="1382248"/>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ACFA2-8194-4381-BF43-0EA6BF07018F}">
      <dsp:nvSpPr>
        <dsp:cNvPr id="0" name=""/>
        <dsp:cNvSpPr/>
      </dsp:nvSpPr>
      <dsp:spPr>
        <a:xfrm>
          <a:off x="333976" y="1630660"/>
          <a:ext cx="607230" cy="60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438B5-1587-49C0-A185-DB7313D5D628}">
      <dsp:nvSpPr>
        <dsp:cNvPr id="0" name=""/>
        <dsp:cNvSpPr/>
      </dsp:nvSpPr>
      <dsp:spPr>
        <a:xfrm>
          <a:off x="1275184" y="1382248"/>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However, we should also consider…</a:t>
          </a:r>
        </a:p>
      </dsp:txBody>
      <dsp:txXfrm>
        <a:off x="1275184" y="1382248"/>
        <a:ext cx="5006688" cy="1104055"/>
      </dsp:txXfrm>
    </dsp:sp>
    <dsp:sp modelId="{82339674-DB81-4F9C-AEFA-6B2321FF46C7}">
      <dsp:nvSpPr>
        <dsp:cNvPr id="0" name=""/>
        <dsp:cNvSpPr/>
      </dsp:nvSpPr>
      <dsp:spPr>
        <a:xfrm>
          <a:off x="0" y="2762317"/>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887DA-07C1-4A21-9DD9-5C625B567928}">
      <dsp:nvSpPr>
        <dsp:cNvPr id="0" name=""/>
        <dsp:cNvSpPr/>
      </dsp:nvSpPr>
      <dsp:spPr>
        <a:xfrm>
          <a:off x="333976" y="3010730"/>
          <a:ext cx="607230" cy="607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8B1CA-4929-4BA5-B818-69D291FBFE6D}">
      <dsp:nvSpPr>
        <dsp:cNvPr id="0" name=""/>
        <dsp:cNvSpPr/>
      </dsp:nvSpPr>
      <dsp:spPr>
        <a:xfrm>
          <a:off x="1275184" y="2762317"/>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dirty="0"/>
            <a:t>Regardless of the above examples..</a:t>
          </a:r>
        </a:p>
      </dsp:txBody>
      <dsp:txXfrm>
        <a:off x="1275184" y="2762317"/>
        <a:ext cx="5006688" cy="1104055"/>
      </dsp:txXfrm>
    </dsp:sp>
    <dsp:sp modelId="{05F58F17-7484-46E5-B67A-C68E73753E78}">
      <dsp:nvSpPr>
        <dsp:cNvPr id="0" name=""/>
        <dsp:cNvSpPr/>
      </dsp:nvSpPr>
      <dsp:spPr>
        <a:xfrm>
          <a:off x="0" y="4142387"/>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6D081-2A25-48E4-B9C4-68855688C0C4}">
      <dsp:nvSpPr>
        <dsp:cNvPr id="0" name=""/>
        <dsp:cNvSpPr/>
      </dsp:nvSpPr>
      <dsp:spPr>
        <a:xfrm>
          <a:off x="333976" y="4390800"/>
          <a:ext cx="607230" cy="607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24C8C-B56F-4FAC-8E7A-445798E7177F}">
      <dsp:nvSpPr>
        <dsp:cNvPr id="0" name=""/>
        <dsp:cNvSpPr/>
      </dsp:nvSpPr>
      <dsp:spPr>
        <a:xfrm>
          <a:off x="1275184" y="4142387"/>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On the other hand…</a:t>
          </a:r>
        </a:p>
      </dsp:txBody>
      <dsp:txXfrm>
        <a:off x="1275184" y="4142387"/>
        <a:ext cx="5006688" cy="1104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4250F-2FB0-416D-8759-975DB3A709CA}">
      <dsp:nvSpPr>
        <dsp:cNvPr id="0" name=""/>
        <dsp:cNvSpPr/>
      </dsp:nvSpPr>
      <dsp:spPr>
        <a:xfrm>
          <a:off x="0" y="852901"/>
          <a:ext cx="6281873" cy="15745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6BE56-5AB1-4E2B-87DB-98D47021CC6C}">
      <dsp:nvSpPr>
        <dsp:cNvPr id="0" name=""/>
        <dsp:cNvSpPr/>
      </dsp:nvSpPr>
      <dsp:spPr>
        <a:xfrm>
          <a:off x="476312" y="1207183"/>
          <a:ext cx="866022" cy="8660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D63EB3-06FC-4C9B-8A71-8F39C728E6AB}">
      <dsp:nvSpPr>
        <dsp:cNvPr id="0" name=""/>
        <dsp:cNvSpPr/>
      </dsp:nvSpPr>
      <dsp:spPr>
        <a:xfrm>
          <a:off x="1818647" y="852901"/>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1111250">
            <a:lnSpc>
              <a:spcPct val="100000"/>
            </a:lnSpc>
            <a:spcBef>
              <a:spcPct val="0"/>
            </a:spcBef>
            <a:spcAft>
              <a:spcPct val="35000"/>
            </a:spcAft>
            <a:buNone/>
          </a:pPr>
          <a:r>
            <a:rPr lang="en-US" sz="2500" kern="1200" dirty="0"/>
            <a:t>GENRE: Major goals &amp; Situations</a:t>
          </a:r>
        </a:p>
      </dsp:txBody>
      <dsp:txXfrm>
        <a:off x="1818647" y="852901"/>
        <a:ext cx="4463225" cy="1574586"/>
      </dsp:txXfrm>
    </dsp:sp>
    <dsp:sp modelId="{360F8A81-06EA-4426-A656-425F5F6B72C4}">
      <dsp:nvSpPr>
        <dsp:cNvPr id="0" name=""/>
        <dsp:cNvSpPr/>
      </dsp:nvSpPr>
      <dsp:spPr>
        <a:xfrm>
          <a:off x="0" y="2821134"/>
          <a:ext cx="6281873" cy="157458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138B7-FB13-4F72-9B1B-CAEEC82F310A}">
      <dsp:nvSpPr>
        <dsp:cNvPr id="0" name=""/>
        <dsp:cNvSpPr/>
      </dsp:nvSpPr>
      <dsp:spPr>
        <a:xfrm>
          <a:off x="476312" y="3175416"/>
          <a:ext cx="866022" cy="8660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46B69-AFC8-4502-8768-D409A276FC0B}">
      <dsp:nvSpPr>
        <dsp:cNvPr id="0" name=""/>
        <dsp:cNvSpPr/>
      </dsp:nvSpPr>
      <dsp:spPr>
        <a:xfrm>
          <a:off x="1818647" y="2821134"/>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1111250">
            <a:lnSpc>
              <a:spcPct val="100000"/>
            </a:lnSpc>
            <a:spcBef>
              <a:spcPct val="0"/>
            </a:spcBef>
            <a:spcAft>
              <a:spcPct val="35000"/>
            </a:spcAft>
            <a:buNone/>
          </a:pPr>
          <a:r>
            <a:rPr lang="en-US" sz="2500" kern="1200" dirty="0"/>
            <a:t>STRUCTURE: elements of the pattern, conventions,&amp; organization</a:t>
          </a:r>
        </a:p>
      </dsp:txBody>
      <dsp:txXfrm>
        <a:off x="1818647" y="2821134"/>
        <a:ext cx="4463225" cy="1574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B90B-548E-4D66-AB2F-2A7C04A1786B}">
      <dsp:nvSpPr>
        <dsp:cNvPr id="0" name=""/>
        <dsp:cNvSpPr/>
      </dsp:nvSpPr>
      <dsp:spPr>
        <a:xfrm>
          <a:off x="0" y="3191526"/>
          <a:ext cx="5821767" cy="20939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And that’s why topic and linking sentences are so important</a:t>
          </a:r>
        </a:p>
      </dsp:txBody>
      <dsp:txXfrm>
        <a:off x="0" y="3191526"/>
        <a:ext cx="5821767" cy="1130752"/>
      </dsp:txXfrm>
    </dsp:sp>
    <dsp:sp modelId="{1C7710BB-550F-4E65-B75A-11CE3534D7EF}">
      <dsp:nvSpPr>
        <dsp:cNvPr id="0" name=""/>
        <dsp:cNvSpPr/>
      </dsp:nvSpPr>
      <dsp:spPr>
        <a:xfrm>
          <a:off x="0" y="4280399"/>
          <a:ext cx="5821767" cy="96323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The reader unconsciously uses keywords in your topic sentences to decide where they are in the argument and what they can expect to come next.</a:t>
          </a:r>
        </a:p>
      </dsp:txBody>
      <dsp:txXfrm>
        <a:off x="0" y="4280399"/>
        <a:ext cx="5821767" cy="963233"/>
      </dsp:txXfrm>
    </dsp:sp>
    <dsp:sp modelId="{142C35A9-AB4D-4C49-B00A-B75E41E7D80F}">
      <dsp:nvSpPr>
        <dsp:cNvPr id="0" name=""/>
        <dsp:cNvSpPr/>
      </dsp:nvSpPr>
      <dsp:spPr>
        <a:xfrm rot="10800000">
          <a:off x="0" y="2384"/>
          <a:ext cx="5821767" cy="322055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The first sentence of a paragraph</a:t>
          </a:r>
        </a:p>
      </dsp:txBody>
      <dsp:txXfrm rot="-10800000">
        <a:off x="0" y="2384"/>
        <a:ext cx="5821767" cy="1130413"/>
      </dsp:txXfrm>
    </dsp:sp>
    <dsp:sp modelId="{0F460B42-9D1C-462D-A596-4918D1390B89}">
      <dsp:nvSpPr>
        <dsp:cNvPr id="0" name=""/>
        <dsp:cNvSpPr/>
      </dsp:nvSpPr>
      <dsp:spPr>
        <a:xfrm>
          <a:off x="2842" y="1132798"/>
          <a:ext cx="1938693" cy="96294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Each paragraph should cover a single idea</a:t>
          </a:r>
        </a:p>
      </dsp:txBody>
      <dsp:txXfrm>
        <a:off x="2842" y="1132798"/>
        <a:ext cx="1938693" cy="962945"/>
      </dsp:txXfrm>
    </dsp:sp>
    <dsp:sp modelId="{2CE00C6F-4E77-4382-8575-0A5BFD5C1371}">
      <dsp:nvSpPr>
        <dsp:cNvPr id="0" name=""/>
        <dsp:cNvSpPr/>
      </dsp:nvSpPr>
      <dsp:spPr>
        <a:xfrm>
          <a:off x="1941536" y="1132798"/>
          <a:ext cx="1938693" cy="96294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Large ideas should be broken down into separate paragraphs, smaller parts of a big idea</a:t>
          </a:r>
        </a:p>
      </dsp:txBody>
      <dsp:txXfrm>
        <a:off x="1941536" y="1132798"/>
        <a:ext cx="1938693" cy="962945"/>
      </dsp:txXfrm>
    </dsp:sp>
    <dsp:sp modelId="{2C730528-60F4-462E-8B1E-E5961B8498CC}">
      <dsp:nvSpPr>
        <dsp:cNvPr id="0" name=""/>
        <dsp:cNvSpPr/>
      </dsp:nvSpPr>
      <dsp:spPr>
        <a:xfrm>
          <a:off x="3880230" y="1132798"/>
          <a:ext cx="1938693" cy="96294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Sometimes body “sections” are more appropriate than body “paragraphs”</a:t>
          </a:r>
        </a:p>
      </dsp:txBody>
      <dsp:txXfrm>
        <a:off x="3880230" y="1132798"/>
        <a:ext cx="1938693" cy="962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009EE-638F-4BBE-BEB3-95B79D551E82}">
      <dsp:nvSpPr>
        <dsp:cNvPr id="0" name=""/>
        <dsp:cNvSpPr/>
      </dsp:nvSpPr>
      <dsp:spPr>
        <a:xfrm>
          <a:off x="-132652" y="8381"/>
          <a:ext cx="5821767" cy="15060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8FEE9-07E9-4C90-8CBE-EB774F234198}">
      <dsp:nvSpPr>
        <dsp:cNvPr id="0" name=""/>
        <dsp:cNvSpPr/>
      </dsp:nvSpPr>
      <dsp:spPr>
        <a:xfrm>
          <a:off x="322924" y="347240"/>
          <a:ext cx="828321" cy="828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43701-B277-478B-A051-052C6DFDEEC1}">
      <dsp:nvSpPr>
        <dsp:cNvPr id="0" name=""/>
        <dsp:cNvSpPr/>
      </dsp:nvSpPr>
      <dsp:spPr>
        <a:xfrm>
          <a:off x="1606821" y="8381"/>
          <a:ext cx="2619795"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a:t>Are </a:t>
          </a:r>
          <a:r>
            <a:rPr lang="en-US" sz="2300" b="1" kern="1200"/>
            <a:t>always</a:t>
          </a:r>
          <a:r>
            <a:rPr lang="en-US" sz="2300" kern="1200"/>
            <a:t> a statement of the writer’s belief</a:t>
          </a:r>
        </a:p>
      </dsp:txBody>
      <dsp:txXfrm>
        <a:off x="1606821" y="8381"/>
        <a:ext cx="2619795" cy="1506038"/>
      </dsp:txXfrm>
    </dsp:sp>
    <dsp:sp modelId="{77613B45-E8D8-48F5-B99E-81BD6E45C1C1}">
      <dsp:nvSpPr>
        <dsp:cNvPr id="0" name=""/>
        <dsp:cNvSpPr/>
      </dsp:nvSpPr>
      <dsp:spPr>
        <a:xfrm>
          <a:off x="3957910" y="8381"/>
          <a:ext cx="1996509"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622300">
            <a:lnSpc>
              <a:spcPct val="90000"/>
            </a:lnSpc>
            <a:spcBef>
              <a:spcPct val="0"/>
            </a:spcBef>
            <a:spcAft>
              <a:spcPct val="35000"/>
            </a:spcAft>
            <a:buNone/>
          </a:pPr>
          <a:r>
            <a:rPr lang="en-US" sz="1400" kern="1200" dirty="0"/>
            <a:t>Never a fact</a:t>
          </a:r>
        </a:p>
        <a:p>
          <a:pPr marL="0" lvl="0" indent="0" algn="l" defTabSz="622300">
            <a:lnSpc>
              <a:spcPct val="90000"/>
            </a:lnSpc>
            <a:spcBef>
              <a:spcPct val="0"/>
            </a:spcBef>
            <a:spcAft>
              <a:spcPct val="35000"/>
            </a:spcAft>
            <a:buNone/>
          </a:pPr>
          <a:r>
            <a:rPr lang="en-US" sz="1400" kern="1200" dirty="0"/>
            <a:t>Never a quote</a:t>
          </a:r>
        </a:p>
        <a:p>
          <a:pPr marL="0" lvl="0" indent="0" algn="l" defTabSz="622300">
            <a:lnSpc>
              <a:spcPct val="90000"/>
            </a:lnSpc>
            <a:spcBef>
              <a:spcPct val="0"/>
            </a:spcBef>
            <a:spcAft>
              <a:spcPct val="35000"/>
            </a:spcAft>
            <a:buNone/>
          </a:pPr>
          <a:r>
            <a:rPr lang="en-US" sz="1400" kern="1200" dirty="0"/>
            <a:t>Never a question</a:t>
          </a:r>
        </a:p>
      </dsp:txBody>
      <dsp:txXfrm>
        <a:off x="3957910" y="8381"/>
        <a:ext cx="1996509" cy="1506038"/>
      </dsp:txXfrm>
    </dsp:sp>
    <dsp:sp modelId="{D65A0318-1EBD-423C-8288-181D14F7996B}">
      <dsp:nvSpPr>
        <dsp:cNvPr id="0" name=""/>
        <dsp:cNvSpPr/>
      </dsp:nvSpPr>
      <dsp:spPr>
        <a:xfrm>
          <a:off x="-132652" y="1890929"/>
          <a:ext cx="5821767" cy="15060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47A61-A145-4223-920A-D7316F32081F}">
      <dsp:nvSpPr>
        <dsp:cNvPr id="0" name=""/>
        <dsp:cNvSpPr/>
      </dsp:nvSpPr>
      <dsp:spPr>
        <a:xfrm>
          <a:off x="322924" y="2229788"/>
          <a:ext cx="828321" cy="828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FAD251-BBEE-4ADF-98E8-2851E5F0664E}">
      <dsp:nvSpPr>
        <dsp:cNvPr id="0" name=""/>
        <dsp:cNvSpPr/>
      </dsp:nvSpPr>
      <dsp:spPr>
        <a:xfrm>
          <a:off x="1606821" y="1890929"/>
          <a:ext cx="4078890"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dirty="0"/>
            <a:t>Usually provides a transition from the previous ideas to the new ideas.</a:t>
          </a:r>
        </a:p>
      </dsp:txBody>
      <dsp:txXfrm>
        <a:off x="1606821" y="1890929"/>
        <a:ext cx="4078890" cy="1506038"/>
      </dsp:txXfrm>
    </dsp:sp>
    <dsp:sp modelId="{35A614F6-AEE1-43C4-9F4B-155D318223B6}">
      <dsp:nvSpPr>
        <dsp:cNvPr id="0" name=""/>
        <dsp:cNvSpPr/>
      </dsp:nvSpPr>
      <dsp:spPr>
        <a:xfrm>
          <a:off x="-132652" y="3773477"/>
          <a:ext cx="5821767" cy="15060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A3832-871A-4EB0-858E-B073615B2E26}">
      <dsp:nvSpPr>
        <dsp:cNvPr id="0" name=""/>
        <dsp:cNvSpPr/>
      </dsp:nvSpPr>
      <dsp:spPr>
        <a:xfrm>
          <a:off x="322924" y="4112336"/>
          <a:ext cx="828321" cy="828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EF6007-6DF5-4C59-81FF-61B294A78841}">
      <dsp:nvSpPr>
        <dsp:cNvPr id="0" name=""/>
        <dsp:cNvSpPr/>
      </dsp:nvSpPr>
      <dsp:spPr>
        <a:xfrm>
          <a:off x="1606821" y="3773477"/>
          <a:ext cx="4078890"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a:t>They should avoid stating the obvious, so as not to bore the reader.</a:t>
          </a:r>
        </a:p>
      </dsp:txBody>
      <dsp:txXfrm>
        <a:off x="1606821" y="3773477"/>
        <a:ext cx="4078890" cy="1506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15F6E-47E9-4879-A31F-E1EA3AD4E739}">
      <dsp:nvSpPr>
        <dsp:cNvPr id="0" name=""/>
        <dsp:cNvSpPr/>
      </dsp:nvSpPr>
      <dsp:spPr>
        <a:xfrm>
          <a:off x="0" y="509"/>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149A0-C39A-44C7-9387-B14202697A8C}">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F9E62C-60CE-4786-BB47-1031E812E13D}">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Highlight your thesis statement</a:t>
          </a:r>
        </a:p>
      </dsp:txBody>
      <dsp:txXfrm>
        <a:off x="1377568" y="509"/>
        <a:ext cx="9198989" cy="1192699"/>
      </dsp:txXfrm>
    </dsp:sp>
    <dsp:sp modelId="{357E14AA-0EDE-4469-A2D3-51D7A256682D}">
      <dsp:nvSpPr>
        <dsp:cNvPr id="0" name=""/>
        <dsp:cNvSpPr/>
      </dsp:nvSpPr>
      <dsp:spPr>
        <a:xfrm>
          <a:off x="0" y="1491384"/>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756CE-121B-4878-A4BB-696CDD11F2B4}">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195172-13F4-4529-968C-1A386C9DDA2E}">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Highlight the first sentence of every body paragraph</a:t>
          </a:r>
        </a:p>
      </dsp:txBody>
      <dsp:txXfrm>
        <a:off x="1377568" y="1491384"/>
        <a:ext cx="9198989" cy="1192699"/>
      </dsp:txXfrm>
    </dsp:sp>
    <dsp:sp modelId="{77779F24-94F4-4CFC-B0E5-8D6AD1846BE8}">
      <dsp:nvSpPr>
        <dsp:cNvPr id="0" name=""/>
        <dsp:cNvSpPr/>
      </dsp:nvSpPr>
      <dsp:spPr>
        <a:xfrm>
          <a:off x="0" y="2982258"/>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C1457-A7AE-4355-A858-0896B1C46809}">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24B99A-2204-44E6-B17A-0627AD98697D}">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Read ONLY those sentences</a:t>
          </a:r>
        </a:p>
      </dsp:txBody>
      <dsp:txXfrm>
        <a:off x="1377568" y="2982258"/>
        <a:ext cx="9198989" cy="11926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57E59-B8B9-49CC-8FAA-511E1C355E16}">
      <dsp:nvSpPr>
        <dsp:cNvPr id="0" name=""/>
        <dsp:cNvSpPr/>
      </dsp:nvSpPr>
      <dsp:spPr>
        <a:xfrm>
          <a:off x="596391"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0AB79A-97E7-47AE-9B0E-C3F340E6FD4E}">
      <dsp:nvSpPr>
        <dsp:cNvPr id="0" name=""/>
        <dsp:cNvSpPr/>
      </dsp:nvSpPr>
      <dsp:spPr>
        <a:xfrm>
          <a:off x="596391" y="164140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i="1" kern="1200" dirty="0"/>
            <a:t>Who Cares? </a:t>
          </a:r>
          <a:br>
            <a:rPr lang="en-US" sz="1500" i="1" kern="1200" dirty="0"/>
          </a:br>
          <a:r>
            <a:rPr lang="en-US" sz="1500" kern="1200" dirty="0"/>
            <a:t>(identify a person or group of readers)</a:t>
          </a:r>
        </a:p>
      </dsp:txBody>
      <dsp:txXfrm>
        <a:off x="596391" y="1641405"/>
        <a:ext cx="4315781" cy="647367"/>
      </dsp:txXfrm>
    </dsp:sp>
    <dsp:sp modelId="{4894FF80-0D81-4F85-BFC2-4405CB91A506}">
      <dsp:nvSpPr>
        <dsp:cNvPr id="0" name=""/>
        <dsp:cNvSpPr/>
      </dsp:nvSpPr>
      <dsp:spPr>
        <a:xfrm>
          <a:off x="596391" y="2349648"/>
          <a:ext cx="4315781" cy="69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Can help create dramatic tension between views that readers will want to see resolved in your writing</a:t>
          </a:r>
        </a:p>
      </dsp:txBody>
      <dsp:txXfrm>
        <a:off x="596391" y="2349648"/>
        <a:ext cx="4315781" cy="694124"/>
      </dsp:txXfrm>
    </dsp:sp>
    <dsp:sp modelId="{719745E8-4AA7-4BA1-877B-7CE616BC1FE2}">
      <dsp:nvSpPr>
        <dsp:cNvPr id="0" name=""/>
        <dsp:cNvSpPr/>
      </dsp:nvSpPr>
      <dsp:spPr>
        <a:xfrm>
          <a:off x="5667434"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212F67-BC72-4BD6-89ED-271FBF5F43DF}">
      <dsp:nvSpPr>
        <dsp:cNvPr id="0" name=""/>
        <dsp:cNvSpPr/>
      </dsp:nvSpPr>
      <dsp:spPr>
        <a:xfrm>
          <a:off x="5667434" y="164140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i="1" kern="1200" dirty="0"/>
            <a:t>So What?</a:t>
          </a:r>
          <a:r>
            <a:rPr lang="en-US" sz="1500" kern="1200" dirty="0"/>
            <a:t> </a:t>
          </a:r>
          <a:br>
            <a:rPr lang="en-US" sz="1500" kern="1200" dirty="0"/>
          </a:br>
          <a:r>
            <a:rPr lang="en-US" sz="1500" kern="1200" dirty="0"/>
            <a:t>(real-world applications and consequences)</a:t>
          </a:r>
        </a:p>
      </dsp:txBody>
      <dsp:txXfrm>
        <a:off x="5667434" y="1641405"/>
        <a:ext cx="4315781" cy="647367"/>
      </dsp:txXfrm>
    </dsp:sp>
    <dsp:sp modelId="{15AA0240-3020-4AA0-A831-71AB0BF16BAE}">
      <dsp:nvSpPr>
        <dsp:cNvPr id="0" name=""/>
        <dsp:cNvSpPr/>
      </dsp:nvSpPr>
      <dsp:spPr>
        <a:xfrm>
          <a:off x="5667434" y="2349648"/>
          <a:ext cx="4315781" cy="69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Helps when readers may not feel invested in a clashing of views.</a:t>
          </a:r>
        </a:p>
        <a:p>
          <a:pPr marL="0" lvl="0" indent="0" algn="l" defTabSz="488950">
            <a:lnSpc>
              <a:spcPct val="100000"/>
            </a:lnSpc>
            <a:spcBef>
              <a:spcPct val="0"/>
            </a:spcBef>
            <a:spcAft>
              <a:spcPct val="35000"/>
            </a:spcAft>
            <a:buNone/>
          </a:pPr>
          <a:r>
            <a:rPr lang="en-US" sz="1100" kern="1200"/>
            <a:t>Appeal to something that your actual audience already cares about, or some larger matter that readers deem important</a:t>
          </a:r>
        </a:p>
      </dsp:txBody>
      <dsp:txXfrm>
        <a:off x="5667434" y="2349648"/>
        <a:ext cx="4315781" cy="694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C01F7-418A-4A5B-B7D3-3D46EE22C6AD}">
      <dsp:nvSpPr>
        <dsp:cNvPr id="0" name=""/>
        <dsp:cNvSpPr/>
      </dsp:nvSpPr>
      <dsp:spPr>
        <a:xfrm>
          <a:off x="0" y="852901"/>
          <a:ext cx="6281873" cy="1574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50DC1-8118-4207-8DC0-9DA03506A61E}">
      <dsp:nvSpPr>
        <dsp:cNvPr id="0" name=""/>
        <dsp:cNvSpPr/>
      </dsp:nvSpPr>
      <dsp:spPr>
        <a:xfrm>
          <a:off x="476312" y="1207183"/>
          <a:ext cx="866022" cy="8660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791B-3453-422E-9AA0-FB7258BF7F75}">
      <dsp:nvSpPr>
        <dsp:cNvPr id="0" name=""/>
        <dsp:cNvSpPr/>
      </dsp:nvSpPr>
      <dsp:spPr>
        <a:xfrm>
          <a:off x="1818647" y="852901"/>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933450">
            <a:lnSpc>
              <a:spcPct val="100000"/>
            </a:lnSpc>
            <a:spcBef>
              <a:spcPct val="0"/>
            </a:spcBef>
            <a:spcAft>
              <a:spcPct val="35000"/>
            </a:spcAft>
            <a:buNone/>
          </a:pPr>
          <a:r>
            <a:rPr lang="en-US" sz="2100" b="0" i="0" kern="1200"/>
            <a:t>…establish logical connections between sentences, paragraphs, and sections of your papers. </a:t>
          </a:r>
          <a:endParaRPr lang="en-US" sz="2100" kern="1200"/>
        </a:p>
      </dsp:txBody>
      <dsp:txXfrm>
        <a:off x="1818647" y="852901"/>
        <a:ext cx="4463225" cy="1574586"/>
      </dsp:txXfrm>
    </dsp:sp>
    <dsp:sp modelId="{799ADFA8-F785-49E9-BA95-C126B6B803FF}">
      <dsp:nvSpPr>
        <dsp:cNvPr id="0" name=""/>
        <dsp:cNvSpPr/>
      </dsp:nvSpPr>
      <dsp:spPr>
        <a:xfrm>
          <a:off x="0" y="2821134"/>
          <a:ext cx="6281873" cy="1574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769E4-6192-44E9-8E75-1B0EF8B18C21}">
      <dsp:nvSpPr>
        <dsp:cNvPr id="0" name=""/>
        <dsp:cNvSpPr/>
      </dsp:nvSpPr>
      <dsp:spPr>
        <a:xfrm>
          <a:off x="476312" y="3175416"/>
          <a:ext cx="866022" cy="8660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F0934-0CB3-4B30-9048-31EBCC4BC827}">
      <dsp:nvSpPr>
        <dsp:cNvPr id="0" name=""/>
        <dsp:cNvSpPr/>
      </dsp:nvSpPr>
      <dsp:spPr>
        <a:xfrm>
          <a:off x="1818647" y="2821134"/>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933450">
            <a:lnSpc>
              <a:spcPct val="100000"/>
            </a:lnSpc>
            <a:spcBef>
              <a:spcPct val="0"/>
            </a:spcBef>
            <a:spcAft>
              <a:spcPct val="35000"/>
            </a:spcAft>
            <a:buNone/>
          </a:pPr>
          <a:r>
            <a:rPr lang="en-US" sz="2100" b="0" i="0" kern="1200"/>
            <a:t>…tell readers what to do with the information you present to them.</a:t>
          </a:r>
          <a:endParaRPr lang="en-US" sz="2100" kern="1200"/>
        </a:p>
      </dsp:txBody>
      <dsp:txXfrm>
        <a:off x="1818647" y="2821134"/>
        <a:ext cx="4463225" cy="1574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8FBF7-D7AA-4631-BC8B-CDB74534C4D2}">
      <dsp:nvSpPr>
        <dsp:cNvPr id="0" name=""/>
        <dsp:cNvSpPr/>
      </dsp:nvSpPr>
      <dsp:spPr>
        <a:xfrm>
          <a:off x="0" y="3957684"/>
          <a:ext cx="1501822" cy="12990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10" tIns="135128" rIns="106810" bIns="135128" numCol="1" spcCol="1270" anchor="ctr" anchorCtr="0">
          <a:noAutofit/>
        </a:bodyPr>
        <a:lstStyle/>
        <a:p>
          <a:pPr marL="0" lvl="0" indent="0" algn="ctr" defTabSz="844550">
            <a:lnSpc>
              <a:spcPct val="90000"/>
            </a:lnSpc>
            <a:spcBef>
              <a:spcPct val="0"/>
            </a:spcBef>
            <a:spcAft>
              <a:spcPct val="35000"/>
            </a:spcAft>
            <a:buNone/>
          </a:pPr>
          <a:r>
            <a:rPr lang="en-US" sz="1900" kern="1200"/>
            <a:t>Within paragraphs</a:t>
          </a:r>
        </a:p>
      </dsp:txBody>
      <dsp:txXfrm>
        <a:off x="0" y="3957684"/>
        <a:ext cx="1501822" cy="1299000"/>
      </dsp:txXfrm>
    </dsp:sp>
    <dsp:sp modelId="{C4470ED6-9A18-40B1-9CD4-737EC97C20C8}">
      <dsp:nvSpPr>
        <dsp:cNvPr id="0" name=""/>
        <dsp:cNvSpPr/>
      </dsp:nvSpPr>
      <dsp:spPr>
        <a:xfrm>
          <a:off x="1501822" y="3957684"/>
          <a:ext cx="4505467" cy="12990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2" tIns="241300" rIns="91392" bIns="241300" numCol="1" spcCol="1270" anchor="ctr" anchorCtr="0">
          <a:noAutofit/>
        </a:bodyPr>
        <a:lstStyle/>
        <a:p>
          <a:pPr marL="0" lvl="0" indent="0" algn="l" defTabSz="844550">
            <a:lnSpc>
              <a:spcPct val="90000"/>
            </a:lnSpc>
            <a:spcBef>
              <a:spcPct val="0"/>
            </a:spcBef>
            <a:spcAft>
              <a:spcPct val="35000"/>
            </a:spcAft>
            <a:buNone/>
          </a:pPr>
          <a:r>
            <a:rPr lang="en-US" sz="1900" kern="1200"/>
            <a:t>Cues to help readers understand information</a:t>
          </a:r>
        </a:p>
      </dsp:txBody>
      <dsp:txXfrm>
        <a:off x="1501822" y="3957684"/>
        <a:ext cx="4505467" cy="1299000"/>
      </dsp:txXfrm>
    </dsp:sp>
    <dsp:sp modelId="{A37503F1-1A4E-4E63-8C08-C3F51267C224}">
      <dsp:nvSpPr>
        <dsp:cNvPr id="0" name=""/>
        <dsp:cNvSpPr/>
      </dsp:nvSpPr>
      <dsp:spPr>
        <a:xfrm rot="10800000">
          <a:off x="0" y="1979306"/>
          <a:ext cx="1501822" cy="1997862"/>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10" tIns="135128" rIns="106810" bIns="135128" numCol="1" spcCol="1270" anchor="ctr" anchorCtr="0">
          <a:noAutofit/>
        </a:bodyPr>
        <a:lstStyle/>
        <a:p>
          <a:pPr marL="0" lvl="0" indent="0" algn="ctr" defTabSz="844550">
            <a:lnSpc>
              <a:spcPct val="90000"/>
            </a:lnSpc>
            <a:spcBef>
              <a:spcPct val="0"/>
            </a:spcBef>
            <a:spcAft>
              <a:spcPct val="35000"/>
            </a:spcAft>
            <a:buNone/>
          </a:pPr>
          <a:r>
            <a:rPr lang="en-US" sz="1900" kern="1200"/>
            <a:t>Between paragraphs</a:t>
          </a:r>
        </a:p>
      </dsp:txBody>
      <dsp:txXfrm rot="-10800000">
        <a:off x="0" y="1979306"/>
        <a:ext cx="1501822" cy="1298610"/>
      </dsp:txXfrm>
    </dsp:sp>
    <dsp:sp modelId="{F029BFB9-EFDB-4EF2-BBE6-0E5EBE4733D1}">
      <dsp:nvSpPr>
        <dsp:cNvPr id="0" name=""/>
        <dsp:cNvSpPr/>
      </dsp:nvSpPr>
      <dsp:spPr>
        <a:xfrm>
          <a:off x="1501822" y="1979306"/>
          <a:ext cx="4505467" cy="129861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2" tIns="241300" rIns="91392" bIns="241300" numCol="1" spcCol="1270" anchor="ctr" anchorCtr="0">
          <a:noAutofit/>
        </a:bodyPr>
        <a:lstStyle/>
        <a:p>
          <a:pPr marL="0" lvl="0" indent="0" algn="l" defTabSz="844550">
            <a:lnSpc>
              <a:spcPct val="90000"/>
            </a:lnSpc>
            <a:spcBef>
              <a:spcPct val="0"/>
            </a:spcBef>
            <a:spcAft>
              <a:spcPct val="35000"/>
            </a:spcAft>
            <a:buNone/>
          </a:pPr>
          <a:r>
            <a:rPr lang="en-US" sz="1900" b="0" kern="1200" dirty="0"/>
            <a:t>Highlight relationships that exist between content</a:t>
          </a:r>
        </a:p>
      </dsp:txBody>
      <dsp:txXfrm>
        <a:off x="1501822" y="1979306"/>
        <a:ext cx="4505467" cy="1298610"/>
      </dsp:txXfrm>
    </dsp:sp>
    <dsp:sp modelId="{401ED2BE-4D00-4ABD-BF44-8A681D7C893F}">
      <dsp:nvSpPr>
        <dsp:cNvPr id="0" name=""/>
        <dsp:cNvSpPr/>
      </dsp:nvSpPr>
      <dsp:spPr>
        <a:xfrm rot="10800000">
          <a:off x="0" y="929"/>
          <a:ext cx="1501822" cy="1997862"/>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810" tIns="135128" rIns="106810" bIns="135128" numCol="1" spcCol="1270" anchor="ctr" anchorCtr="0">
          <a:noAutofit/>
        </a:bodyPr>
        <a:lstStyle/>
        <a:p>
          <a:pPr marL="0" lvl="0" indent="0" algn="ctr" defTabSz="844550">
            <a:lnSpc>
              <a:spcPct val="90000"/>
            </a:lnSpc>
            <a:spcBef>
              <a:spcPct val="0"/>
            </a:spcBef>
            <a:spcAft>
              <a:spcPct val="35000"/>
            </a:spcAft>
            <a:buNone/>
          </a:pPr>
          <a:r>
            <a:rPr lang="en-US" sz="1900" kern="1200"/>
            <a:t>Between large sections of content</a:t>
          </a:r>
        </a:p>
      </dsp:txBody>
      <dsp:txXfrm rot="-10800000">
        <a:off x="0" y="929"/>
        <a:ext cx="1501822" cy="1298610"/>
      </dsp:txXfrm>
    </dsp:sp>
    <dsp:sp modelId="{27C2746D-E5C5-42D1-802C-CB092839DB4D}">
      <dsp:nvSpPr>
        <dsp:cNvPr id="0" name=""/>
        <dsp:cNvSpPr/>
      </dsp:nvSpPr>
      <dsp:spPr>
        <a:xfrm>
          <a:off x="1501822" y="929"/>
          <a:ext cx="4505467" cy="129861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2" tIns="241300" rIns="91392" bIns="241300" numCol="1" spcCol="1270" anchor="ctr" anchorCtr="0">
          <a:noAutofit/>
        </a:bodyPr>
        <a:lstStyle/>
        <a:p>
          <a:pPr marL="0" lvl="0" indent="0" algn="l" defTabSz="844550">
            <a:lnSpc>
              <a:spcPct val="90000"/>
            </a:lnSpc>
            <a:spcBef>
              <a:spcPct val="0"/>
            </a:spcBef>
            <a:spcAft>
              <a:spcPct val="35000"/>
            </a:spcAft>
            <a:buNone/>
          </a:pPr>
          <a:r>
            <a:rPr lang="en-US" sz="1900" kern="1200"/>
            <a:t>To summarize and/or preview</a:t>
          </a:r>
        </a:p>
      </dsp:txBody>
      <dsp:txXfrm>
        <a:off x="1501822" y="929"/>
        <a:ext cx="4505467" cy="12986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1F89-3CA6-4322-8351-59601EAC3525}">
      <dsp:nvSpPr>
        <dsp:cNvPr id="0" name=""/>
        <dsp:cNvSpPr/>
      </dsp:nvSpPr>
      <dsp:spPr>
        <a:xfrm>
          <a:off x="802537" y="1342"/>
          <a:ext cx="2086391" cy="12518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Change in time</a:t>
          </a:r>
        </a:p>
      </dsp:txBody>
      <dsp:txXfrm>
        <a:off x="802537" y="1342"/>
        <a:ext cx="2086391" cy="1251834"/>
      </dsp:txXfrm>
    </dsp:sp>
    <dsp:sp modelId="{6B803A97-10E2-460C-872C-5F3BF1733B24}">
      <dsp:nvSpPr>
        <dsp:cNvPr id="0" name=""/>
        <dsp:cNvSpPr/>
      </dsp:nvSpPr>
      <dsp:spPr>
        <a:xfrm>
          <a:off x="3097568" y="1342"/>
          <a:ext cx="2086391" cy="1251834"/>
        </a:xfrm>
        <a:prstGeom prst="rect">
          <a:avLst/>
        </a:prstGeom>
        <a:solidFill>
          <a:schemeClr val="accent2">
            <a:hueOff val="422213"/>
            <a:satOff val="481"/>
            <a:lumOff val="7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Additional Information</a:t>
          </a:r>
        </a:p>
      </dsp:txBody>
      <dsp:txXfrm>
        <a:off x="3097568" y="1342"/>
        <a:ext cx="2086391" cy="1251834"/>
      </dsp:txXfrm>
    </dsp:sp>
    <dsp:sp modelId="{86F894BB-AAC0-49FE-89DB-8A37E4651B7D}">
      <dsp:nvSpPr>
        <dsp:cNvPr id="0" name=""/>
        <dsp:cNvSpPr/>
      </dsp:nvSpPr>
      <dsp:spPr>
        <a:xfrm>
          <a:off x="5392598" y="1342"/>
          <a:ext cx="2086391" cy="1251834"/>
        </a:xfrm>
        <a:prstGeom prst="rect">
          <a:avLst/>
        </a:prstGeom>
        <a:solidFill>
          <a:schemeClr val="accent2">
            <a:hueOff val="844425"/>
            <a:satOff val="963"/>
            <a:lumOff val="152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Contrast</a:t>
          </a:r>
        </a:p>
      </dsp:txBody>
      <dsp:txXfrm>
        <a:off x="5392598" y="1342"/>
        <a:ext cx="2086391" cy="1251834"/>
      </dsp:txXfrm>
    </dsp:sp>
    <dsp:sp modelId="{A9A62C83-9074-408B-A3E8-499AC1A9D50B}">
      <dsp:nvSpPr>
        <dsp:cNvPr id="0" name=""/>
        <dsp:cNvSpPr/>
      </dsp:nvSpPr>
      <dsp:spPr>
        <a:xfrm>
          <a:off x="7687629" y="1342"/>
          <a:ext cx="2086391" cy="1251834"/>
        </a:xfrm>
        <a:prstGeom prst="rect">
          <a:avLst/>
        </a:prstGeom>
        <a:solidFill>
          <a:schemeClr val="accent2">
            <a:hueOff val="1266638"/>
            <a:satOff val="1444"/>
            <a:lumOff val="228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Comparison</a:t>
          </a:r>
        </a:p>
      </dsp:txBody>
      <dsp:txXfrm>
        <a:off x="7687629" y="1342"/>
        <a:ext cx="2086391" cy="1251834"/>
      </dsp:txXfrm>
    </dsp:sp>
    <dsp:sp modelId="{225A5C27-EE9A-4383-AF9D-C3BC7C75F451}">
      <dsp:nvSpPr>
        <dsp:cNvPr id="0" name=""/>
        <dsp:cNvSpPr/>
      </dsp:nvSpPr>
      <dsp:spPr>
        <a:xfrm>
          <a:off x="802537" y="1461816"/>
          <a:ext cx="2086391" cy="1251834"/>
        </a:xfrm>
        <a:prstGeom prst="rect">
          <a:avLst/>
        </a:prstGeom>
        <a:solidFill>
          <a:schemeClr val="accent2">
            <a:hueOff val="1688851"/>
            <a:satOff val="1926"/>
            <a:lumOff val="305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Illustration</a:t>
          </a:r>
        </a:p>
      </dsp:txBody>
      <dsp:txXfrm>
        <a:off x="802537" y="1461816"/>
        <a:ext cx="2086391" cy="1251834"/>
      </dsp:txXfrm>
    </dsp:sp>
    <dsp:sp modelId="{90F95411-F799-4193-B55E-E5446BA359F6}">
      <dsp:nvSpPr>
        <dsp:cNvPr id="0" name=""/>
        <dsp:cNvSpPr/>
      </dsp:nvSpPr>
      <dsp:spPr>
        <a:xfrm>
          <a:off x="3097568" y="1461816"/>
          <a:ext cx="2086391" cy="1251834"/>
        </a:xfrm>
        <a:prstGeom prst="rect">
          <a:avLst/>
        </a:prstGeom>
        <a:solidFill>
          <a:schemeClr val="accent2">
            <a:hueOff val="2111063"/>
            <a:satOff val="2407"/>
            <a:lumOff val="38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Location</a:t>
          </a:r>
        </a:p>
      </dsp:txBody>
      <dsp:txXfrm>
        <a:off x="3097568" y="1461816"/>
        <a:ext cx="2086391" cy="1251834"/>
      </dsp:txXfrm>
    </dsp:sp>
    <dsp:sp modelId="{8C70844A-3568-4EE7-BFF4-CA96CB3F0E9A}">
      <dsp:nvSpPr>
        <dsp:cNvPr id="0" name=""/>
        <dsp:cNvSpPr/>
      </dsp:nvSpPr>
      <dsp:spPr>
        <a:xfrm>
          <a:off x="5392598" y="1461816"/>
          <a:ext cx="2086391" cy="1251834"/>
        </a:xfrm>
        <a:prstGeom prst="rect">
          <a:avLst/>
        </a:prstGeom>
        <a:solidFill>
          <a:schemeClr val="accent2">
            <a:hueOff val="2533276"/>
            <a:satOff val="2889"/>
            <a:lumOff val="45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Causation</a:t>
          </a:r>
        </a:p>
      </dsp:txBody>
      <dsp:txXfrm>
        <a:off x="5392598" y="1461816"/>
        <a:ext cx="2086391" cy="1251834"/>
      </dsp:txXfrm>
    </dsp:sp>
    <dsp:sp modelId="{E87C6C71-CA4D-44A8-8C2D-4768152B3A0B}">
      <dsp:nvSpPr>
        <dsp:cNvPr id="0" name=""/>
        <dsp:cNvSpPr/>
      </dsp:nvSpPr>
      <dsp:spPr>
        <a:xfrm>
          <a:off x="7687629" y="1461816"/>
          <a:ext cx="2086391" cy="1251834"/>
        </a:xfrm>
        <a:prstGeom prst="rect">
          <a:avLst/>
        </a:prstGeom>
        <a:solidFill>
          <a:schemeClr val="accent2">
            <a:hueOff val="2955488"/>
            <a:satOff val="3370"/>
            <a:lumOff val="533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Effects</a:t>
          </a:r>
        </a:p>
      </dsp:txBody>
      <dsp:txXfrm>
        <a:off x="7687629" y="1461816"/>
        <a:ext cx="2086391" cy="1251834"/>
      </dsp:txXfrm>
    </dsp:sp>
    <dsp:sp modelId="{74863673-ABA5-4A84-948E-B8C4D87FBFA3}">
      <dsp:nvSpPr>
        <dsp:cNvPr id="0" name=""/>
        <dsp:cNvSpPr/>
      </dsp:nvSpPr>
      <dsp:spPr>
        <a:xfrm>
          <a:off x="3097568" y="2922290"/>
          <a:ext cx="2086391" cy="1251834"/>
        </a:xfrm>
        <a:prstGeom prst="rect">
          <a:avLst/>
        </a:prstGeom>
        <a:solidFill>
          <a:schemeClr val="accent2">
            <a:hueOff val="3377701"/>
            <a:satOff val="3852"/>
            <a:lumOff val="610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Summary</a:t>
          </a:r>
        </a:p>
      </dsp:txBody>
      <dsp:txXfrm>
        <a:off x="3097568" y="2922290"/>
        <a:ext cx="2086391" cy="1251834"/>
      </dsp:txXfrm>
    </dsp:sp>
    <dsp:sp modelId="{06E2B023-00B3-44BA-9D09-DB7EF6F6310F}">
      <dsp:nvSpPr>
        <dsp:cNvPr id="0" name=""/>
        <dsp:cNvSpPr/>
      </dsp:nvSpPr>
      <dsp:spPr>
        <a:xfrm>
          <a:off x="5392598" y="2922290"/>
          <a:ext cx="2086391" cy="1251834"/>
        </a:xfrm>
        <a:prstGeom prst="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Clarification</a:t>
          </a:r>
        </a:p>
      </dsp:txBody>
      <dsp:txXfrm>
        <a:off x="5392598" y="2922290"/>
        <a:ext cx="2086391" cy="1251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0384-4B27-434F-B36A-F29D9F7DD6B3}" type="datetimeFigureOut">
              <a:rPr lang="en-US" smtClean="0"/>
              <a:t>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DA64B-23C4-4A2C-B6DD-CA68E8A8E4ED}" type="slidenum">
              <a:rPr lang="en-US" smtClean="0"/>
              <a:t>‹#›</a:t>
            </a:fld>
            <a:endParaRPr lang="en-US"/>
          </a:p>
        </p:txBody>
      </p:sp>
    </p:spTree>
    <p:extLst>
      <p:ext uri="{BB962C8B-B14F-4D97-AF65-F5344CB8AC3E}">
        <p14:creationId xmlns:p14="http://schemas.microsoft.com/office/powerpoint/2010/main" val="17938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Lack of Cohesion: </a:t>
            </a:r>
            <a:br>
              <a:rPr lang="en-US" dirty="0"/>
            </a:br>
            <a:r>
              <a:rPr lang="en-US" dirty="0"/>
              <a:t>overcrowding is a problem with numbers of people, crime is about behaviors or people, and technology is about the resources people have access to. But other than them all being problems, the relationship between each of this issues is incredibly broad, and is unlikely to be covered in an essay of the length we write in this course, or in your high school courses. Additionally, the link between the topics suggests that these are the only problems with high school education, and yet it seems that the thesis hasn’t actually covered much ground. So it’s both too broad to be useful, and not comprehensive enough to be considered thorough. </a:t>
            </a:r>
            <a:br>
              <a:rPr lang="en-US" dirty="0"/>
            </a:br>
            <a:br>
              <a:rPr lang="en-US" dirty="0"/>
            </a:br>
            <a:r>
              <a:rPr lang="en-US" dirty="0"/>
              <a:t>It also doesn’t leave much room for disagreement. Thesis statements should be debatable, which means that a reasonable person with a reasonable opinion on the subject could disagree with your claims. </a:t>
            </a:r>
          </a:p>
        </p:txBody>
      </p:sp>
      <p:sp>
        <p:nvSpPr>
          <p:cNvPr id="4" name="Slide Number Placeholder 3"/>
          <p:cNvSpPr>
            <a:spLocks noGrp="1"/>
          </p:cNvSpPr>
          <p:nvPr>
            <p:ph type="sldNum" sz="quarter" idx="5"/>
          </p:nvPr>
        </p:nvSpPr>
        <p:spPr/>
        <p:txBody>
          <a:bodyPr/>
          <a:lstStyle/>
          <a:p>
            <a:fld id="{1CCE9B3C-4D65-4FB5-ACB6-A1E4ABD0D6CE}" type="slidenum">
              <a:rPr lang="en-US" smtClean="0"/>
              <a:t>4</a:t>
            </a:fld>
            <a:endParaRPr lang="en-US"/>
          </a:p>
        </p:txBody>
      </p:sp>
    </p:spTree>
    <p:extLst>
      <p:ext uri="{BB962C8B-B14F-4D97-AF65-F5344CB8AC3E}">
        <p14:creationId xmlns:p14="http://schemas.microsoft.com/office/powerpoint/2010/main" val="76887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Specificity depends on the size of the essay</a:t>
            </a:r>
            <a:br>
              <a:rPr lang="en-US" dirty="0"/>
            </a:br>
            <a:r>
              <a:rPr lang="en-US" dirty="0"/>
              <a:t>The position is more clear because we know what the end goal of the argument is. There’s a cause and effect relationship clarified in the thesis, which can also indicate the structure or pattern of the essay the writer intends to use. </a:t>
            </a:r>
          </a:p>
        </p:txBody>
      </p:sp>
      <p:sp>
        <p:nvSpPr>
          <p:cNvPr id="4" name="Slide Number Placeholder 3"/>
          <p:cNvSpPr>
            <a:spLocks noGrp="1"/>
          </p:cNvSpPr>
          <p:nvPr>
            <p:ph type="sldNum" sz="quarter" idx="5"/>
          </p:nvPr>
        </p:nvSpPr>
        <p:spPr/>
        <p:txBody>
          <a:bodyPr/>
          <a:lstStyle/>
          <a:p>
            <a:fld id="{1CCE9B3C-4D65-4FB5-ACB6-A1E4ABD0D6CE}" type="slidenum">
              <a:rPr lang="en-US" smtClean="0"/>
              <a:t>5</a:t>
            </a:fld>
            <a:endParaRPr lang="en-US"/>
          </a:p>
        </p:txBody>
      </p:sp>
    </p:spTree>
    <p:extLst>
      <p:ext uri="{BB962C8B-B14F-4D97-AF65-F5344CB8AC3E}">
        <p14:creationId xmlns:p14="http://schemas.microsoft.com/office/powerpoint/2010/main" val="250245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revisit this thesis:</a:t>
            </a:r>
          </a:p>
          <a:p>
            <a:pPr lvl="1"/>
            <a:r>
              <a:rPr lang="en-US" dirty="0"/>
              <a:t>“</a:t>
            </a:r>
            <a:r>
              <a:rPr lang="en-US" b="1" dirty="0"/>
              <a:t>Solving the problem of overcrowding </a:t>
            </a:r>
            <a:r>
              <a:rPr lang="en-US" dirty="0"/>
              <a:t>would </a:t>
            </a:r>
            <a:r>
              <a:rPr lang="en-US" u="sng" dirty="0"/>
              <a:t>allow more students to get the instruction they need to become productive members of society</a:t>
            </a:r>
            <a:r>
              <a:rPr lang="en-US" dirty="0"/>
              <a:t>, which is </a:t>
            </a:r>
            <a:r>
              <a:rPr lang="en-US" i="1" dirty="0"/>
              <a:t>the most important goal in education in America today</a:t>
            </a:r>
            <a:r>
              <a:rPr lang="en-US" dirty="0"/>
              <a:t>.</a:t>
            </a:r>
            <a:r>
              <a:rPr lang="en-US" i="1" dirty="0"/>
              <a:t>” </a:t>
            </a:r>
          </a:p>
          <a:p>
            <a:r>
              <a:rPr lang="en-US" dirty="0"/>
              <a:t>What kind of thinking does this thesis suggest we need to focus on? </a:t>
            </a:r>
          </a:p>
          <a:p>
            <a:endParaRPr lang="en-US" dirty="0"/>
          </a:p>
        </p:txBody>
      </p:sp>
      <p:sp>
        <p:nvSpPr>
          <p:cNvPr id="4" name="Slide Number Placeholder 3"/>
          <p:cNvSpPr>
            <a:spLocks noGrp="1"/>
          </p:cNvSpPr>
          <p:nvPr>
            <p:ph type="sldNum" sz="quarter" idx="5"/>
          </p:nvPr>
        </p:nvSpPr>
        <p:spPr/>
        <p:txBody>
          <a:bodyPr/>
          <a:lstStyle/>
          <a:p>
            <a:fld id="{1CCE9B3C-4D65-4FB5-ACB6-A1E4ABD0D6CE}" type="slidenum">
              <a:rPr lang="en-US" smtClean="0"/>
              <a:t>6</a:t>
            </a:fld>
            <a:endParaRPr lang="en-US"/>
          </a:p>
        </p:txBody>
      </p:sp>
    </p:spTree>
    <p:extLst>
      <p:ext uri="{BB962C8B-B14F-4D97-AF65-F5344CB8AC3E}">
        <p14:creationId xmlns:p14="http://schemas.microsoft.com/office/powerpoint/2010/main" val="32539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the conclusion becomes difficult to write because we haven’t yet clarified the relationship between the ideas in the thesis and its goals. </a:t>
            </a:r>
          </a:p>
        </p:txBody>
      </p:sp>
      <p:sp>
        <p:nvSpPr>
          <p:cNvPr id="4" name="Slide Number Placeholder 3"/>
          <p:cNvSpPr>
            <a:spLocks noGrp="1"/>
          </p:cNvSpPr>
          <p:nvPr>
            <p:ph type="sldNum" sz="quarter" idx="5"/>
          </p:nvPr>
        </p:nvSpPr>
        <p:spPr/>
        <p:txBody>
          <a:bodyPr/>
          <a:lstStyle/>
          <a:p>
            <a:fld id="{0E6DA64B-23C4-4A2C-B6DD-CA68E8A8E4ED}" type="slidenum">
              <a:rPr lang="en-US" smtClean="0"/>
              <a:t>7</a:t>
            </a:fld>
            <a:endParaRPr lang="en-US"/>
          </a:p>
        </p:txBody>
      </p:sp>
    </p:spTree>
    <p:extLst>
      <p:ext uri="{BB962C8B-B14F-4D97-AF65-F5344CB8AC3E}">
        <p14:creationId xmlns:p14="http://schemas.microsoft.com/office/powerpoint/2010/main" val="35150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Statements function like mini thesis statements for each paragraph. They help clarify and link the content for the reader. </a:t>
            </a:r>
          </a:p>
          <a:p>
            <a:endParaRPr lang="en-US" dirty="0"/>
          </a:p>
        </p:txBody>
      </p:sp>
      <p:sp>
        <p:nvSpPr>
          <p:cNvPr id="4" name="Slide Number Placeholder 3"/>
          <p:cNvSpPr>
            <a:spLocks noGrp="1"/>
          </p:cNvSpPr>
          <p:nvPr>
            <p:ph type="sldNum" sz="quarter" idx="5"/>
          </p:nvPr>
        </p:nvSpPr>
        <p:spPr/>
        <p:txBody>
          <a:bodyPr/>
          <a:lstStyle/>
          <a:p>
            <a:fld id="{0E6DA64B-23C4-4A2C-B6DD-CA68E8A8E4ED}" type="slidenum">
              <a:rPr lang="en-US" smtClean="0"/>
              <a:t>14</a:t>
            </a:fld>
            <a:endParaRPr lang="en-US"/>
          </a:p>
        </p:txBody>
      </p:sp>
    </p:spTree>
    <p:extLst>
      <p:ext uri="{BB962C8B-B14F-4D97-AF65-F5344CB8AC3E}">
        <p14:creationId xmlns:p14="http://schemas.microsoft.com/office/powerpoint/2010/main" val="24983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writing like “In this paragraph, I will cover…”</a:t>
            </a:r>
          </a:p>
        </p:txBody>
      </p:sp>
      <p:sp>
        <p:nvSpPr>
          <p:cNvPr id="4" name="Slide Number Placeholder 3"/>
          <p:cNvSpPr>
            <a:spLocks noGrp="1"/>
          </p:cNvSpPr>
          <p:nvPr>
            <p:ph type="sldNum" sz="quarter" idx="5"/>
          </p:nvPr>
        </p:nvSpPr>
        <p:spPr/>
        <p:txBody>
          <a:bodyPr/>
          <a:lstStyle/>
          <a:p>
            <a:fld id="{0E6DA64B-23C4-4A2C-B6DD-CA68E8A8E4ED}" type="slidenum">
              <a:rPr lang="en-US" smtClean="0"/>
              <a:t>15</a:t>
            </a:fld>
            <a:endParaRPr lang="en-US"/>
          </a:p>
        </p:txBody>
      </p:sp>
    </p:spTree>
    <p:extLst>
      <p:ext uri="{BB962C8B-B14F-4D97-AF65-F5344CB8AC3E}">
        <p14:creationId xmlns:p14="http://schemas.microsoft.com/office/powerpoint/2010/main" val="389003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1/6/2022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12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1/6/2022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982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1/6/2022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6356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EA6A4B7-779A-418D-A549-43A42181AAB8}" type="datetimeFigureOut">
              <a:rPr lang="en-US" smtClean="0"/>
              <a:t>1/6/2022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961514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CEA6A4B7-779A-418D-A549-43A42181AAB8}" type="datetimeFigureOut">
              <a:rPr lang="en-US" smtClean="0"/>
              <a:t>1/6/2022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72748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EA6A4B7-779A-418D-A549-43A42181AAB8}" type="datetimeFigureOut">
              <a:rPr lang="en-US" smtClean="0"/>
              <a:t>1/6/2022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07999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6A4B7-779A-418D-A549-43A42181AAB8}" type="datetimeFigureOut">
              <a:rPr lang="en-US" smtClean="0"/>
              <a:t>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318742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6A4B7-779A-418D-A549-43A42181AAB8}" type="datetimeFigureOut">
              <a:rPr lang="en-US" smtClean="0"/>
              <a:t>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43576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EA6A4B7-779A-418D-A549-43A42181AAB8}" type="datetimeFigureOut">
              <a:rPr lang="en-US" smtClean="0"/>
              <a:t>1/6/2022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404724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1/6/2022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303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1/6/2022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787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1/6/2022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7860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1/6/2022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724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1/6/2022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420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1/6/2022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791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1/6/2022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0210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1/6/2022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186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1/6/2022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1065466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8" r:id="rId5"/>
    <p:sldLayoutId id="2147483732" r:id="rId6"/>
    <p:sldLayoutId id="2147483733" r:id="rId7"/>
    <p:sldLayoutId id="2147483734" r:id="rId8"/>
    <p:sldLayoutId id="2147483737"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EA6A4B7-779A-418D-A549-43A42181AAB8}" type="datetimeFigureOut">
              <a:rPr lang="en-US" smtClean="0"/>
              <a:t>1/6/2022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745F332-9C86-471F-AEB5-72CFCC041726}" type="slidenum">
              <a:rPr lang="en-US" smtClean="0"/>
              <a:t>‹#›</a:t>
            </a:fld>
            <a:endParaRPr lang="en-US"/>
          </a:p>
        </p:txBody>
      </p:sp>
    </p:spTree>
    <p:extLst>
      <p:ext uri="{BB962C8B-B14F-4D97-AF65-F5344CB8AC3E}">
        <p14:creationId xmlns:p14="http://schemas.microsoft.com/office/powerpoint/2010/main" val="4019669714"/>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3" r:id="rId3"/>
    <p:sldLayoutId id="2147483680" r:id="rId4"/>
    <p:sldLayoutId id="2147483674" r:id="rId5"/>
    <p:sldLayoutId id="2147483677" r:id="rId6"/>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ater on the ground">
            <a:extLst>
              <a:ext uri="{FF2B5EF4-FFF2-40B4-BE49-F238E27FC236}">
                <a16:creationId xmlns:a16="http://schemas.microsoft.com/office/drawing/2014/main" id="{CC4E8A05-4903-471A-8FFC-1BFB94C81DB3}"/>
              </a:ext>
            </a:extLst>
          </p:cNvPr>
          <p:cNvPicPr>
            <a:picLocks noChangeAspect="1"/>
          </p:cNvPicPr>
          <p:nvPr/>
        </p:nvPicPr>
        <p:blipFill rotWithShape="1">
          <a:blip r:embed="rId2">
            <a:extLst>
              <a:ext uri="{28A0092B-C50C-407E-A947-70E740481C1C}">
                <a14:useLocalDpi xmlns:a14="http://schemas.microsoft.com/office/drawing/2010/main" val="0"/>
              </a:ext>
            </a:extLst>
          </a:blip>
          <a:srcRect t="3193" b="12538"/>
          <a:stretch/>
        </p:blipFill>
        <p:spPr>
          <a:xfrm>
            <a:off x="20" y="10"/>
            <a:ext cx="12191981" cy="6857990"/>
          </a:xfrm>
          <a:prstGeom prst="rect">
            <a:avLst/>
          </a:prstGeom>
        </p:spPr>
      </p:pic>
      <p:sp>
        <p:nvSpPr>
          <p:cNvPr id="51" name="Rectangle 5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8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935A42-484A-4750-9948-A598076C0457}"/>
              </a:ext>
            </a:extLst>
          </p:cNvPr>
          <p:cNvSpPr>
            <a:spLocks noGrp="1"/>
          </p:cNvSpPr>
          <p:nvPr>
            <p:ph type="ctrTitle"/>
          </p:nvPr>
        </p:nvSpPr>
        <p:spPr>
          <a:xfrm>
            <a:off x="404553" y="3091928"/>
            <a:ext cx="9078562" cy="2387600"/>
          </a:xfrm>
        </p:spPr>
        <p:txBody>
          <a:bodyPr>
            <a:normAutofit/>
          </a:bodyPr>
          <a:lstStyle/>
          <a:p>
            <a:r>
              <a:rPr lang="en-US" sz="5100" dirty="0">
                <a:solidFill>
                  <a:schemeClr val="bg1"/>
                </a:solidFill>
              </a:rPr>
              <a:t>Internal</a:t>
            </a:r>
            <a:br>
              <a:rPr lang="en-US" sz="5100" dirty="0">
                <a:solidFill>
                  <a:schemeClr val="bg1"/>
                </a:solidFill>
              </a:rPr>
            </a:br>
            <a:r>
              <a:rPr lang="en-US" sz="5100" dirty="0">
                <a:solidFill>
                  <a:schemeClr val="bg1"/>
                </a:solidFill>
              </a:rPr>
              <a:t>Writing</a:t>
            </a:r>
            <a:br>
              <a:rPr lang="en-US" sz="5100" dirty="0">
                <a:solidFill>
                  <a:schemeClr val="bg1"/>
                </a:solidFill>
              </a:rPr>
            </a:br>
            <a:r>
              <a:rPr lang="en-US" sz="5100" dirty="0">
                <a:solidFill>
                  <a:schemeClr val="bg1"/>
                </a:solidFill>
              </a:rPr>
              <a:t>Structures</a:t>
            </a:r>
          </a:p>
        </p:txBody>
      </p:sp>
    </p:spTree>
    <p:extLst>
      <p:ext uri="{BB962C8B-B14F-4D97-AF65-F5344CB8AC3E}">
        <p14:creationId xmlns:p14="http://schemas.microsoft.com/office/powerpoint/2010/main" val="30422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D5D5C-C3C4-4F7F-ADB8-7B4FD5E67E34}"/>
              </a:ext>
            </a:extLst>
          </p:cNvPr>
          <p:cNvSpPr>
            <a:spLocks noGrp="1"/>
          </p:cNvSpPr>
          <p:nvPr>
            <p:ph type="title"/>
          </p:nvPr>
        </p:nvSpPr>
        <p:spPr/>
        <p:txBody>
          <a:bodyPr/>
          <a:lstStyle/>
          <a:p>
            <a:r>
              <a:rPr lang="en-US" dirty="0"/>
              <a:t>How to do this on your own</a:t>
            </a:r>
          </a:p>
        </p:txBody>
      </p:sp>
      <p:graphicFrame>
        <p:nvGraphicFramePr>
          <p:cNvPr id="7" name="Content Placeholder 4">
            <a:extLst>
              <a:ext uri="{FF2B5EF4-FFF2-40B4-BE49-F238E27FC236}">
                <a16:creationId xmlns:a16="http://schemas.microsoft.com/office/drawing/2014/main" id="{B6C7AEF2-63A9-456F-900A-004109451E4F}"/>
              </a:ext>
            </a:extLst>
          </p:cNvPr>
          <p:cNvGraphicFramePr>
            <a:graphicFrameLocks noGrp="1"/>
          </p:cNvGraphicFramePr>
          <p:nvPr>
            <p:ph idx="1"/>
            <p:extLst>
              <p:ext uri="{D42A27DB-BD31-4B8C-83A1-F6EECF244321}">
                <p14:modId xmlns:p14="http://schemas.microsoft.com/office/powerpoint/2010/main" val="3895355312"/>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64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28405224-0512-450D-BE3D-A44D6B4A6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543"/>
            <a:ext cx="12192000" cy="5740935"/>
          </a:xfrm>
          <a:prstGeom prst="rect">
            <a:avLst/>
          </a:prstGeom>
        </p:spPr>
      </p:pic>
      <p:sp>
        <p:nvSpPr>
          <p:cNvPr id="6" name="TextBox 5">
            <a:extLst>
              <a:ext uri="{FF2B5EF4-FFF2-40B4-BE49-F238E27FC236}">
                <a16:creationId xmlns:a16="http://schemas.microsoft.com/office/drawing/2014/main" id="{7DC3BE28-8039-40AC-9607-29C3BDAD016A}"/>
              </a:ext>
            </a:extLst>
          </p:cNvPr>
          <p:cNvSpPr txBox="1"/>
          <p:nvPr/>
        </p:nvSpPr>
        <p:spPr>
          <a:xfrm>
            <a:off x="2157935" y="358768"/>
            <a:ext cx="7876130" cy="584775"/>
          </a:xfrm>
          <a:prstGeom prst="rect">
            <a:avLst/>
          </a:prstGeom>
          <a:noFill/>
        </p:spPr>
        <p:txBody>
          <a:bodyPr wrap="none" rtlCol="0">
            <a:spAutoFit/>
          </a:bodyPr>
          <a:lstStyle/>
          <a:p>
            <a:r>
              <a:rPr lang="en-US" sz="3200" b="1" dirty="0"/>
              <a:t>KEYWORDS BY RHETORICAL PATTERN</a:t>
            </a:r>
          </a:p>
        </p:txBody>
      </p:sp>
    </p:spTree>
    <p:extLst>
      <p:ext uri="{BB962C8B-B14F-4D97-AF65-F5344CB8AC3E}">
        <p14:creationId xmlns:p14="http://schemas.microsoft.com/office/powerpoint/2010/main" val="368630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close up of a watch&#10;&#10;Description automatically generated">
            <a:extLst>
              <a:ext uri="{FF2B5EF4-FFF2-40B4-BE49-F238E27FC236}">
                <a16:creationId xmlns:a16="http://schemas.microsoft.com/office/drawing/2014/main" id="{A7E644BD-D6EC-4DD6-B6BA-8721D72D2F80}"/>
              </a:ext>
            </a:extLst>
          </p:cNvPr>
          <p:cNvPicPr>
            <a:picLocks noChangeAspect="1"/>
          </p:cNvPicPr>
          <p:nvPr/>
        </p:nvPicPr>
        <p:blipFill rotWithShape="1">
          <a:blip r:embed="rId2"/>
          <a:srcRect t="24666" r="-1" b="17799"/>
          <a:stretch/>
        </p:blipFill>
        <p:spPr>
          <a:xfrm>
            <a:off x="1" y="10"/>
            <a:ext cx="12191695" cy="4120995"/>
          </a:xfrm>
          <a:prstGeom prst="rect">
            <a:avLst/>
          </a:prstGeom>
          <a:ln w="12700">
            <a:noFill/>
          </a:ln>
        </p:spPr>
      </p:pic>
      <p:grpSp>
        <p:nvGrpSpPr>
          <p:cNvPr id="59" name="Group 58">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0"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683982" y="4293388"/>
            <a:ext cx="8833655" cy="982050"/>
          </a:xfrm>
        </p:spPr>
        <p:txBody>
          <a:bodyPr vert="horz" lIns="228600" tIns="228600" rIns="228600" bIns="0" rtlCol="0" anchor="b">
            <a:normAutofit/>
          </a:bodyPr>
          <a:lstStyle/>
          <a:p>
            <a:pPr>
              <a:lnSpc>
                <a:spcPct val="80000"/>
              </a:lnSpc>
            </a:pPr>
            <a:r>
              <a:rPr lang="en-US" sz="4000" b="1" dirty="0">
                <a:solidFill>
                  <a:schemeClr val="tx1"/>
                </a:solidFill>
              </a:rPr>
              <a:t>MINUTE THESIS ACTIVITY!!!</a:t>
            </a:r>
          </a:p>
        </p:txBody>
      </p:sp>
    </p:spTree>
    <p:extLst>
      <p:ext uri="{BB962C8B-B14F-4D97-AF65-F5344CB8AC3E}">
        <p14:creationId xmlns:p14="http://schemas.microsoft.com/office/powerpoint/2010/main" val="131282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B4B1C704-5554-4CB7-8037-F7CA6138524E}"/>
              </a:ext>
            </a:extLst>
          </p:cNvPr>
          <p:cNvPicPr>
            <a:picLocks noChangeAspect="1"/>
          </p:cNvPicPr>
          <p:nvPr/>
        </p:nvPicPr>
        <p:blipFill rotWithShape="1">
          <a:blip r:embed="rId2">
            <a:alphaModFix amt="60000"/>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CC39166-7167-454D-A74D-735D8A546B47}"/>
              </a:ext>
            </a:extLst>
          </p:cNvPr>
          <p:cNvSpPr>
            <a:spLocks noGrp="1"/>
          </p:cNvSpPr>
          <p:nvPr>
            <p:ph type="title"/>
          </p:nvPr>
        </p:nvSpPr>
        <p:spPr>
          <a:xfrm>
            <a:off x="1804988" y="1726162"/>
            <a:ext cx="8582025" cy="1893337"/>
          </a:xfrm>
        </p:spPr>
        <p:txBody>
          <a:bodyPr vert="horz" lIns="91440" tIns="45720" rIns="91440" bIns="45720" rtlCol="0" anchor="ctr">
            <a:normAutofit/>
          </a:bodyPr>
          <a:lstStyle/>
          <a:p>
            <a:pPr algn="ctr"/>
            <a:r>
              <a:rPr lang="en-US" sz="7200" dirty="0"/>
              <a:t>Topic Sentences</a:t>
            </a:r>
          </a:p>
        </p:txBody>
      </p:sp>
      <p:sp>
        <p:nvSpPr>
          <p:cNvPr id="22" name="Rectangle: Rounded Corners 2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6E462E1A-94B2-450B-9D41-A65DD2BE216C}"/>
              </a:ext>
            </a:extLst>
          </p:cNvPr>
          <p:cNvSpPr>
            <a:spLocks noGrp="1"/>
          </p:cNvSpPr>
          <p:nvPr>
            <p:ph type="body" idx="1"/>
          </p:nvPr>
        </p:nvSpPr>
        <p:spPr>
          <a:xfrm>
            <a:off x="2566988" y="3962400"/>
            <a:ext cx="7058025" cy="581025"/>
          </a:xfrm>
        </p:spPr>
        <p:txBody>
          <a:bodyPr vert="horz" lIns="91440" tIns="45720" rIns="91440" bIns="45720" rtlCol="0" anchor="ctr">
            <a:normAutofit/>
          </a:bodyPr>
          <a:lstStyle/>
          <a:p>
            <a:pPr algn="ctr"/>
            <a:endParaRPr lang="en-US" sz="2800">
              <a:solidFill>
                <a:srgbClr val="FFFFFF"/>
              </a:solidFill>
            </a:endParaRPr>
          </a:p>
        </p:txBody>
      </p:sp>
    </p:spTree>
    <p:extLst>
      <p:ext uri="{BB962C8B-B14F-4D97-AF65-F5344CB8AC3E}">
        <p14:creationId xmlns:p14="http://schemas.microsoft.com/office/powerpoint/2010/main" val="259885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Topic Sentences</a:t>
            </a:r>
          </a:p>
        </p:txBody>
      </p:sp>
      <p:graphicFrame>
        <p:nvGraphicFramePr>
          <p:cNvPr id="7" name="Content Placeholder 4">
            <a:extLst>
              <a:ext uri="{FF2B5EF4-FFF2-40B4-BE49-F238E27FC236}">
                <a16:creationId xmlns:a16="http://schemas.microsoft.com/office/drawing/2014/main" id="{EBC52139-3AB3-45CE-AF5D-142D1611C4CD}"/>
              </a:ext>
            </a:extLst>
          </p:cNvPr>
          <p:cNvGraphicFramePr>
            <a:graphicFrameLocks noGrp="1"/>
          </p:cNvGraphicFramePr>
          <p:nvPr>
            <p:ph idx="1"/>
            <p:extLst>
              <p:ext uri="{D42A27DB-BD31-4B8C-83A1-F6EECF244321}">
                <p14:modId xmlns:p14="http://schemas.microsoft.com/office/powerpoint/2010/main" val="4145080833"/>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56856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dirty="0"/>
              <a:t>Topic Sentences</a:t>
            </a:r>
          </a:p>
        </p:txBody>
      </p:sp>
      <p:graphicFrame>
        <p:nvGraphicFramePr>
          <p:cNvPr id="5" name="Content Placeholder 2">
            <a:extLst>
              <a:ext uri="{FF2B5EF4-FFF2-40B4-BE49-F238E27FC236}">
                <a16:creationId xmlns:a16="http://schemas.microsoft.com/office/drawing/2014/main" id="{18CF31F2-C5B7-496C-9AC8-C958613DECAD}"/>
              </a:ext>
            </a:extLst>
          </p:cNvPr>
          <p:cNvGraphicFramePr>
            <a:graphicFrameLocks noGrp="1"/>
          </p:cNvGraphicFramePr>
          <p:nvPr>
            <p:ph idx="1"/>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438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From Thesis</a:t>
            </a:r>
            <a:br>
              <a:rPr lang="en-US"/>
            </a:br>
            <a:r>
              <a:rPr lang="en-US"/>
              <a:t>to</a:t>
            </a:r>
            <a:br>
              <a:rPr lang="en-US"/>
            </a:br>
            <a:r>
              <a:rPr lang="en-US"/>
              <a:t>Topic Sentence</a:t>
            </a:r>
            <a:endParaRPr lang="en-US" dirty="0"/>
          </a:p>
        </p:txBody>
      </p:sp>
      <p:sp>
        <p:nvSpPr>
          <p:cNvPr id="6" name="Content Placeholder 5"/>
          <p:cNvSpPr>
            <a:spLocks noGrp="1"/>
          </p:cNvSpPr>
          <p:nvPr>
            <p:ph sz="half" idx="2"/>
          </p:nvPr>
        </p:nvSpPr>
        <p:spPr>
          <a:xfrm>
            <a:off x="5118447" y="1672281"/>
            <a:ext cx="6272022" cy="4789479"/>
          </a:xfrm>
        </p:spPr>
        <p:txBody>
          <a:bodyPr>
            <a:normAutofit fontScale="70000" lnSpcReduction="20000"/>
          </a:bodyPr>
          <a:lstStyle/>
          <a:p>
            <a:pPr marL="0" indent="0">
              <a:buNone/>
            </a:pPr>
            <a:r>
              <a:rPr lang="en-US" sz="2000" dirty="0"/>
              <a:t>The better essay, focused on causes, effects, process, and on argument:</a:t>
            </a:r>
          </a:p>
          <a:p>
            <a:pPr marL="342900" indent="-342900">
              <a:buFont typeface="+mj-lt"/>
              <a:buAutoNum type="arabicPeriod"/>
            </a:pPr>
            <a:r>
              <a:rPr lang="en-US" sz="2000" u="sng" dirty="0"/>
              <a:t>Intro/Thesis:</a:t>
            </a:r>
            <a:r>
              <a:rPr lang="en-US" sz="2000" dirty="0"/>
              <a:t> The primary goal of a high school education is to make all students productive members of society [argument]</a:t>
            </a:r>
          </a:p>
          <a:p>
            <a:pPr marL="800100" lvl="1" indent="-342900">
              <a:buFont typeface="+mj-lt"/>
              <a:buAutoNum type="arabicPeriod" startAt="2"/>
            </a:pPr>
            <a:r>
              <a:rPr lang="en-US" sz="1800" dirty="0"/>
              <a:t>Productive members of society needs jobs, but as jobs become more competitive, more people need and seek higher education</a:t>
            </a:r>
          </a:p>
          <a:p>
            <a:pPr marL="800100" lvl="1" indent="-342900">
              <a:buFont typeface="+mj-lt"/>
              <a:buAutoNum type="arabicPeriod" startAt="2"/>
            </a:pPr>
            <a:r>
              <a:rPr lang="en-US" sz="1800" dirty="0"/>
              <a:t>At the same time, education is experiencing budget cuts leading to fewer teachers in schools. </a:t>
            </a:r>
          </a:p>
          <a:p>
            <a:pPr marL="800100" lvl="1" indent="-342900">
              <a:buFont typeface="+mj-lt"/>
              <a:buAutoNum type="arabicPeriod" startAt="2"/>
            </a:pPr>
            <a:r>
              <a:rPr lang="en-US" sz="1800" dirty="0"/>
              <a:t>A lack of instructors causes overcrowding and reduces the quality of the instruction [effect]</a:t>
            </a:r>
          </a:p>
          <a:p>
            <a:pPr marL="800100" lvl="1" indent="-342900">
              <a:buFont typeface="+mj-lt"/>
              <a:buAutoNum type="arabicPeriod" startAt="2"/>
            </a:pPr>
            <a:r>
              <a:rPr lang="en-US" sz="1800" dirty="0"/>
              <a:t>Teachers get burned out when classes are overcrowded</a:t>
            </a:r>
          </a:p>
          <a:p>
            <a:pPr marL="800100" lvl="1" indent="-342900">
              <a:buFont typeface="+mj-lt"/>
              <a:buAutoNum type="arabicPeriod" startAt="2"/>
            </a:pPr>
            <a:r>
              <a:rPr lang="en-US" sz="1800" dirty="0"/>
              <a:t>In overcrowded classrooms, too many students slip through the cracks</a:t>
            </a:r>
          </a:p>
          <a:p>
            <a:pPr marL="457200" indent="-457200">
              <a:buFont typeface="+mj-lt"/>
              <a:buAutoNum type="arabicPeriod" startAt="6"/>
            </a:pPr>
            <a:r>
              <a:rPr lang="en-US" sz="2000" u="sng" dirty="0"/>
              <a:t>Conclusion:</a:t>
            </a:r>
            <a:r>
              <a:rPr lang="en-US" sz="2000" dirty="0"/>
              <a:t> Solving the issues within our American classrooms can make high schools more capable of providing students the education they need to become productive members of society. </a:t>
            </a:r>
          </a:p>
          <a:p>
            <a:pPr marL="342900" indent="-342900">
              <a:buFont typeface="+mj-lt"/>
              <a:buAutoNum type="arabicPeriod" startAt="6"/>
            </a:pPr>
            <a:endParaRPr lang="en-US" dirty="0"/>
          </a:p>
          <a:p>
            <a:pPr marL="342900" indent="-342900">
              <a:buFont typeface="+mj-lt"/>
              <a:buAutoNum type="arabicPeriod" startAt="6"/>
            </a:pPr>
            <a:endParaRPr lang="en-US" dirty="0"/>
          </a:p>
          <a:p>
            <a:pPr marL="0" indent="0">
              <a:buNone/>
            </a:pPr>
            <a:r>
              <a:rPr lang="en-US" dirty="0">
                <a:solidFill>
                  <a:schemeClr val="accent1"/>
                </a:solidFill>
              </a:rPr>
              <a:t>http://web.csulb.edu/~eguzik/fivepara.html</a:t>
            </a:r>
          </a:p>
        </p:txBody>
      </p:sp>
    </p:spTree>
    <p:extLst>
      <p:ext uri="{BB962C8B-B14F-4D97-AF65-F5344CB8AC3E}">
        <p14:creationId xmlns:p14="http://schemas.microsoft.com/office/powerpoint/2010/main" val="30026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9F1297D9-0A7D-4F4A-BFD3-D5FEF8E7ED80}"/>
              </a:ext>
            </a:extLst>
          </p:cNvPr>
          <p:cNvPicPr>
            <a:picLocks noChangeAspect="1"/>
          </p:cNvPicPr>
          <p:nvPr/>
        </p:nvPicPr>
        <p:blipFill rotWithShape="1">
          <a:blip r:embed="rId2"/>
          <a:srcRect t="15212" r="-1" b="24696"/>
          <a:stretch/>
        </p:blipFill>
        <p:spPr>
          <a:xfrm>
            <a:off x="1" y="10"/>
            <a:ext cx="12191695" cy="4120995"/>
          </a:xfrm>
          <a:prstGeom prst="rect">
            <a:avLst/>
          </a:prstGeom>
          <a:ln w="12700">
            <a:noFill/>
          </a:ln>
        </p:spPr>
      </p:pic>
      <p:grpSp>
        <p:nvGrpSpPr>
          <p:cNvPr id="59" name="Group 58">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0"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94C23BC-DDA9-4577-BA31-4B82735A598C}"/>
              </a:ext>
            </a:extLst>
          </p:cNvPr>
          <p:cNvSpPr>
            <a:spLocks noGrp="1"/>
          </p:cNvSpPr>
          <p:nvPr>
            <p:ph type="title"/>
          </p:nvPr>
        </p:nvSpPr>
        <p:spPr>
          <a:xfrm>
            <a:off x="1547947" y="4293388"/>
            <a:ext cx="9107086" cy="1039549"/>
          </a:xfrm>
        </p:spPr>
        <p:txBody>
          <a:bodyPr vert="horz" lIns="228600" tIns="228600" rIns="228600" bIns="0" rtlCol="0" anchor="b">
            <a:noAutofit/>
          </a:bodyPr>
          <a:lstStyle/>
          <a:p>
            <a:pPr>
              <a:lnSpc>
                <a:spcPct val="80000"/>
              </a:lnSpc>
            </a:pPr>
            <a:r>
              <a:rPr lang="en-US" sz="6600" dirty="0"/>
              <a:t>Topic Sentence Practice</a:t>
            </a:r>
          </a:p>
        </p:txBody>
      </p:sp>
    </p:spTree>
    <p:extLst>
      <p:ext uri="{BB962C8B-B14F-4D97-AF65-F5344CB8AC3E}">
        <p14:creationId xmlns:p14="http://schemas.microsoft.com/office/powerpoint/2010/main" val="180585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61C1365C-34D1-4857-9800-E0DEC18AD526}"/>
              </a:ext>
            </a:extLst>
          </p:cNvPr>
          <p:cNvSpPr>
            <a:spLocks noGrp="1"/>
          </p:cNvSpPr>
          <p:nvPr>
            <p:ph type="title"/>
          </p:nvPr>
        </p:nvSpPr>
        <p:spPr>
          <a:xfrm>
            <a:off x="1759287" y="798881"/>
            <a:ext cx="8673427" cy="1048945"/>
          </a:xfrm>
        </p:spPr>
        <p:txBody>
          <a:bodyPr>
            <a:normAutofit/>
          </a:bodyPr>
          <a:lstStyle/>
          <a:p>
            <a:r>
              <a:rPr lang="en-US">
                <a:solidFill>
                  <a:schemeClr val="tx1"/>
                </a:solidFill>
              </a:rPr>
              <a:t>Topic Sentence Practice #1</a:t>
            </a:r>
          </a:p>
        </p:txBody>
      </p:sp>
      <p:graphicFrame>
        <p:nvGraphicFramePr>
          <p:cNvPr id="7" name="Content Placeholder 4">
            <a:extLst>
              <a:ext uri="{FF2B5EF4-FFF2-40B4-BE49-F238E27FC236}">
                <a16:creationId xmlns:a16="http://schemas.microsoft.com/office/drawing/2014/main" id="{89818933-9F2F-44A5-A6A4-B6812D8E2C5A}"/>
              </a:ext>
            </a:extLst>
          </p:cNvPr>
          <p:cNvGraphicFramePr>
            <a:graphicFrameLocks noGrp="1"/>
          </p:cNvGraphicFramePr>
          <p:nvPr>
            <p:ph idx="1"/>
            <p:extLst>
              <p:ext uri="{D42A27DB-BD31-4B8C-83A1-F6EECF244321}">
                <p14:modId xmlns:p14="http://schemas.microsoft.com/office/powerpoint/2010/main" val="3322587763"/>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10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42" name="Rectangle 41">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80485" y="376238"/>
            <a:ext cx="6230857" cy="1695707"/>
          </a:xfrm>
        </p:spPr>
        <p:txBody>
          <a:bodyPr anchor="t">
            <a:normAutofit fontScale="90000"/>
          </a:bodyPr>
          <a:lstStyle/>
          <a:p>
            <a:pPr algn="l"/>
            <a:r>
              <a:rPr lang="en-US" sz="3200" dirty="0">
                <a:solidFill>
                  <a:schemeClr val="accent1"/>
                </a:solidFill>
              </a:rPr>
              <a:t>Topic Sentence Practice #2</a:t>
            </a:r>
            <a:br>
              <a:rPr lang="en-US" sz="3200" dirty="0">
                <a:solidFill>
                  <a:schemeClr val="accent1"/>
                </a:solidFill>
              </a:rPr>
            </a:br>
            <a:r>
              <a:rPr lang="en-US" sz="3200" dirty="0">
                <a:solidFill>
                  <a:schemeClr val="accent1"/>
                </a:solidFill>
              </a:rPr>
              <a:t>Which of the following would </a:t>
            </a:r>
            <a:r>
              <a:rPr lang="en-US" sz="3200" b="1" dirty="0">
                <a:solidFill>
                  <a:schemeClr val="accent1"/>
                </a:solidFill>
              </a:rPr>
              <a:t>NOT</a:t>
            </a:r>
            <a:r>
              <a:rPr lang="en-US" sz="3200" dirty="0">
                <a:solidFill>
                  <a:schemeClr val="accent1"/>
                </a:solidFill>
              </a:rPr>
              <a:t> be  an appropriate topic sentence?</a:t>
            </a:r>
          </a:p>
        </p:txBody>
      </p:sp>
      <p:sp>
        <p:nvSpPr>
          <p:cNvPr id="44" name="Isosceles Triangle 43">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2880487" y="2249046"/>
            <a:ext cx="6123783" cy="3802762"/>
          </a:xfrm>
        </p:spPr>
        <p:txBody>
          <a:bodyPr anchor="t">
            <a:normAutofit/>
          </a:bodyPr>
          <a:lstStyle/>
          <a:p>
            <a:pPr marL="342900" indent="-342900">
              <a:lnSpc>
                <a:spcPct val="110000"/>
              </a:lnSpc>
              <a:buFont typeface="+mj-lt"/>
              <a:buAutoNum type="arabicPeriod"/>
            </a:pPr>
            <a:r>
              <a:rPr lang="en-US" sz="1600"/>
              <a:t>I am going to explain how self-driving cars are better for the environment.</a:t>
            </a:r>
          </a:p>
          <a:p>
            <a:pPr marL="342900" indent="-342900">
              <a:lnSpc>
                <a:spcPct val="110000"/>
              </a:lnSpc>
              <a:buFont typeface="+mj-lt"/>
              <a:buAutoNum type="arabicPeriod"/>
            </a:pPr>
            <a:r>
              <a:rPr lang="en-US" sz="1600"/>
              <a:t>There are many possible contributing factors to global warming.</a:t>
            </a:r>
          </a:p>
          <a:p>
            <a:pPr marL="342900" indent="-342900">
              <a:lnSpc>
                <a:spcPct val="110000"/>
              </a:lnSpc>
              <a:buFont typeface="+mj-lt"/>
              <a:buAutoNum type="arabicPeriod"/>
            </a:pPr>
            <a:r>
              <a:rPr lang="en-US" sz="1600"/>
              <a:t>Teen pregnancy rates may be prevented by improved sex education.</a:t>
            </a:r>
          </a:p>
          <a:p>
            <a:pPr marL="342900" indent="-342900">
              <a:lnSpc>
                <a:spcPct val="110000"/>
              </a:lnSpc>
              <a:buFont typeface="+mj-lt"/>
              <a:buAutoNum type="arabicPeriod"/>
            </a:pPr>
            <a:r>
              <a:rPr lang="en-US" sz="1600"/>
              <a:t>The first true fax machines appeared in the 1840s.</a:t>
            </a:r>
          </a:p>
          <a:p>
            <a:pPr marL="342900" indent="-342900">
              <a:lnSpc>
                <a:spcPct val="110000"/>
              </a:lnSpc>
              <a:buFont typeface="+mj-lt"/>
              <a:buAutoNum type="arabicPeriod"/>
            </a:pPr>
            <a:r>
              <a:rPr lang="en-US" sz="1600"/>
              <a:t>Remodeling a kitchen successfully requires research and a good eye.</a:t>
            </a:r>
          </a:p>
          <a:p>
            <a:pPr marL="342900" indent="-342900">
              <a:lnSpc>
                <a:spcPct val="110000"/>
              </a:lnSpc>
              <a:buFont typeface="+mj-lt"/>
              <a:buAutoNum type="arabicPeriod"/>
            </a:pPr>
            <a:r>
              <a:rPr lang="en-US" sz="1600"/>
              <a:t>Researchers suggest that bees seek out honey in four different ways. </a:t>
            </a:r>
          </a:p>
        </p:txBody>
      </p:sp>
    </p:spTree>
    <p:extLst>
      <p:ext uri="{BB962C8B-B14F-4D97-AF65-F5344CB8AC3E}">
        <p14:creationId xmlns:p14="http://schemas.microsoft.com/office/powerpoint/2010/main" val="113978282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Water on the ground">
            <a:extLst>
              <a:ext uri="{FF2B5EF4-FFF2-40B4-BE49-F238E27FC236}">
                <a16:creationId xmlns:a16="http://schemas.microsoft.com/office/drawing/2014/main" id="{F54F3D2F-BB98-4D10-9637-E0B171603653}"/>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3193" b="12538"/>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2DD98D1-3220-43D4-9733-6D250F27CC8D}"/>
              </a:ext>
            </a:extLst>
          </p:cNvPr>
          <p:cNvSpPr>
            <a:spLocks noGrp="1"/>
          </p:cNvSpPr>
          <p:nvPr>
            <p:ph type="title"/>
          </p:nvPr>
        </p:nvSpPr>
        <p:spPr>
          <a:xfrm>
            <a:off x="1804988" y="1828800"/>
            <a:ext cx="8582025" cy="1790700"/>
          </a:xfrm>
        </p:spPr>
        <p:txBody>
          <a:bodyPr vert="horz" lIns="91440" tIns="45720" rIns="91440" bIns="45720" rtlCol="0" anchor="ctr">
            <a:normAutofit/>
          </a:bodyPr>
          <a:lstStyle/>
          <a:p>
            <a:pPr algn="ctr"/>
            <a:r>
              <a:rPr lang="en-US" sz="7200" dirty="0"/>
              <a:t>Thesis Statements</a:t>
            </a:r>
          </a:p>
        </p:txBody>
      </p:sp>
      <p:sp>
        <p:nvSpPr>
          <p:cNvPr id="32" name="Rectangle: Rounded Corners 3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954050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Fix </a:t>
            </a:r>
            <a:br>
              <a:rPr lang="en-US" dirty="0"/>
            </a:br>
            <a:r>
              <a:rPr lang="en-US" dirty="0"/>
              <a:t>the Issues</a:t>
            </a:r>
          </a:p>
        </p:txBody>
      </p:sp>
      <p:sp>
        <p:nvSpPr>
          <p:cNvPr id="7" name="Text Placeholder 6"/>
          <p:cNvSpPr>
            <a:spLocks noGrp="1"/>
          </p:cNvSpPr>
          <p:nvPr>
            <p:ph type="body" sz="quarter" idx="3"/>
          </p:nvPr>
        </p:nvSpPr>
        <p:spPr/>
        <p:txBody>
          <a:bodyPr/>
          <a:lstStyle/>
          <a:p>
            <a:r>
              <a:rPr lang="en-US" dirty="0"/>
              <a:t>Make it precise</a:t>
            </a:r>
          </a:p>
        </p:txBody>
      </p:sp>
      <p:sp>
        <p:nvSpPr>
          <p:cNvPr id="5" name="Text Placeholder 4"/>
          <p:cNvSpPr>
            <a:spLocks noGrp="1"/>
          </p:cNvSpPr>
          <p:nvPr>
            <p:ph type="body" idx="1"/>
          </p:nvPr>
        </p:nvSpPr>
        <p:spPr/>
        <p:txBody>
          <a:bodyPr/>
          <a:lstStyle/>
          <a:p>
            <a:r>
              <a:rPr lang="en-US" dirty="0"/>
              <a:t>Make it Thorough (But brief)</a:t>
            </a:r>
          </a:p>
        </p:txBody>
      </p:sp>
      <p:sp>
        <p:nvSpPr>
          <p:cNvPr id="6" name="Content Placeholder 5"/>
          <p:cNvSpPr>
            <a:spLocks noGrp="1"/>
          </p:cNvSpPr>
          <p:nvPr>
            <p:ph sz="half" idx="2"/>
          </p:nvPr>
        </p:nvSpPr>
        <p:spPr/>
        <p:txBody>
          <a:bodyPr>
            <a:normAutofit fontScale="92500" lnSpcReduction="20000"/>
          </a:bodyPr>
          <a:lstStyle/>
          <a:p>
            <a:r>
              <a:rPr lang="en-US" b="1" dirty="0">
                <a:solidFill>
                  <a:srgbClr val="FF0000"/>
                </a:solidFill>
              </a:rPr>
              <a:t>The first true fax machine appeared in the 1840s.</a:t>
            </a:r>
          </a:p>
          <a:p>
            <a:r>
              <a:rPr lang="en-US" b="1" dirty="0"/>
              <a:t>Technological advancements in the 1840s created a need for faster communication and ushered in the first true fax machines.</a:t>
            </a:r>
          </a:p>
          <a:p>
            <a:pPr marL="0" indent="0">
              <a:buNone/>
            </a:pPr>
            <a:r>
              <a:rPr lang="en-US" b="1" dirty="0"/>
              <a:t>	✓ clarifies the topic and goal of the paragraph</a:t>
            </a:r>
            <a:endParaRPr lang="en-US" dirty="0"/>
          </a:p>
        </p:txBody>
      </p:sp>
      <p:sp>
        <p:nvSpPr>
          <p:cNvPr id="8" name="Content Placeholder 7"/>
          <p:cNvSpPr>
            <a:spLocks noGrp="1"/>
          </p:cNvSpPr>
          <p:nvPr>
            <p:ph sz="quarter" idx="4"/>
          </p:nvPr>
        </p:nvSpPr>
        <p:spPr/>
        <p:txBody>
          <a:bodyPr>
            <a:normAutofit fontScale="92500" lnSpcReduction="20000"/>
          </a:bodyPr>
          <a:lstStyle/>
          <a:p>
            <a:r>
              <a:rPr lang="en-US" b="1" dirty="0">
                <a:solidFill>
                  <a:srgbClr val="FF0000"/>
                </a:solidFill>
              </a:rPr>
              <a:t>I am going to explain how self-driving cars are better for the environment.</a:t>
            </a:r>
          </a:p>
          <a:p>
            <a:r>
              <a:rPr lang="en-US" b="1" dirty="0"/>
              <a:t>While self-driving cars do not eliminate pollutants, their improved efficiency is a huge step toward a cleaner future.</a:t>
            </a:r>
          </a:p>
          <a:p>
            <a:pPr marL="0" indent="0">
              <a:buNone/>
            </a:pPr>
            <a:r>
              <a:rPr lang="en-US" b="1" dirty="0"/>
              <a:t>	✓ is no longer obvious</a:t>
            </a:r>
            <a:endParaRPr lang="en-US" dirty="0"/>
          </a:p>
        </p:txBody>
      </p:sp>
    </p:spTree>
    <p:extLst>
      <p:ext uri="{BB962C8B-B14F-4D97-AF65-F5344CB8AC3E}">
        <p14:creationId xmlns:p14="http://schemas.microsoft.com/office/powerpoint/2010/main" val="322348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Fix</a:t>
            </a:r>
            <a:br>
              <a:rPr lang="en-US" dirty="0"/>
            </a:br>
            <a:r>
              <a:rPr lang="en-US" dirty="0"/>
              <a:t>the Issues</a:t>
            </a:r>
          </a:p>
        </p:txBody>
      </p:sp>
      <p:sp>
        <p:nvSpPr>
          <p:cNvPr id="5" name="Text Placeholder 4"/>
          <p:cNvSpPr>
            <a:spLocks noGrp="1"/>
          </p:cNvSpPr>
          <p:nvPr>
            <p:ph type="body" idx="1"/>
          </p:nvPr>
        </p:nvSpPr>
        <p:spPr/>
        <p:txBody>
          <a:bodyPr/>
          <a:lstStyle/>
          <a:p>
            <a:r>
              <a:rPr lang="en-US" dirty="0"/>
              <a:t>Make it your own</a:t>
            </a:r>
          </a:p>
        </p:txBody>
      </p:sp>
      <p:sp>
        <p:nvSpPr>
          <p:cNvPr id="6" name="Content Placeholder 5"/>
          <p:cNvSpPr>
            <a:spLocks noGrp="1"/>
          </p:cNvSpPr>
          <p:nvPr>
            <p:ph sz="half" idx="2"/>
          </p:nvPr>
        </p:nvSpPr>
        <p:spPr>
          <a:xfrm>
            <a:off x="5125137" y="1277683"/>
            <a:ext cx="6264350" cy="2316480"/>
          </a:xfrm>
        </p:spPr>
        <p:txBody>
          <a:bodyPr>
            <a:normAutofit fontScale="92500" lnSpcReduction="10000"/>
          </a:bodyPr>
          <a:lstStyle/>
          <a:p>
            <a:r>
              <a:rPr lang="en-US" b="1" dirty="0">
                <a:solidFill>
                  <a:srgbClr val="FF0000"/>
                </a:solidFill>
              </a:rPr>
              <a:t>Researchers suggest that bees seek out honey in four different ways</a:t>
            </a:r>
            <a:r>
              <a:rPr lang="en-US" dirty="0">
                <a:solidFill>
                  <a:srgbClr val="FF0000"/>
                </a:solidFill>
              </a:rPr>
              <a:t>. </a:t>
            </a:r>
          </a:p>
          <a:p>
            <a:r>
              <a:rPr lang="en-US" b="1" dirty="0"/>
              <a:t>It’s important to understand the various systems bees use to locate honey before we try to replicate them.</a:t>
            </a:r>
          </a:p>
          <a:p>
            <a:pPr marL="0" indent="0">
              <a:buNone/>
            </a:pPr>
            <a:r>
              <a:rPr lang="en-US" b="1" dirty="0"/>
              <a:t>	✓comes from the perspective of the writer</a:t>
            </a:r>
          </a:p>
          <a:p>
            <a:pPr marL="0" indent="0">
              <a:buNone/>
            </a:pPr>
            <a:r>
              <a:rPr lang="en-US" b="1" dirty="0"/>
              <a:t>	 ✓clarifies a pattern</a:t>
            </a:r>
            <a:endParaRPr lang="en-US" dirty="0"/>
          </a:p>
        </p:txBody>
      </p:sp>
      <p:sp>
        <p:nvSpPr>
          <p:cNvPr id="7" name="Text Placeholder 6"/>
          <p:cNvSpPr>
            <a:spLocks noGrp="1"/>
          </p:cNvSpPr>
          <p:nvPr>
            <p:ph type="body" sz="quarter" idx="3"/>
          </p:nvPr>
        </p:nvSpPr>
        <p:spPr/>
        <p:txBody>
          <a:bodyPr/>
          <a:lstStyle/>
          <a:p>
            <a:r>
              <a:rPr lang="en-US" dirty="0"/>
              <a:t>Make it new</a:t>
            </a:r>
          </a:p>
        </p:txBody>
      </p:sp>
      <p:sp>
        <p:nvSpPr>
          <p:cNvPr id="8" name="Content Placeholder 7"/>
          <p:cNvSpPr>
            <a:spLocks noGrp="1"/>
          </p:cNvSpPr>
          <p:nvPr>
            <p:ph sz="quarter" idx="4"/>
          </p:nvPr>
        </p:nvSpPr>
        <p:spPr>
          <a:xfrm>
            <a:off x="5118447" y="4351687"/>
            <a:ext cx="6265588" cy="2176902"/>
          </a:xfrm>
        </p:spPr>
        <p:txBody>
          <a:bodyPr>
            <a:normAutofit fontScale="92500" lnSpcReduction="10000"/>
          </a:bodyPr>
          <a:lstStyle/>
          <a:p>
            <a:r>
              <a:rPr lang="en-US" b="1" dirty="0">
                <a:solidFill>
                  <a:srgbClr val="FF0000"/>
                </a:solidFill>
              </a:rPr>
              <a:t>There are many possible contributing factors to global warming.</a:t>
            </a:r>
          </a:p>
          <a:p>
            <a:r>
              <a:rPr lang="en-US" b="1" dirty="0"/>
              <a:t>The dizzying array of possible contributing factors to global warming are part of the reason that most people don’t study the science in their spare time. </a:t>
            </a:r>
          </a:p>
          <a:p>
            <a:pPr marL="0" indent="0">
              <a:buNone/>
            </a:pPr>
            <a:r>
              <a:rPr lang="en-US" b="1" dirty="0"/>
              <a:t>	✓clarifies a pattern ✓ belief-based ✓application</a:t>
            </a:r>
          </a:p>
        </p:txBody>
      </p:sp>
    </p:spTree>
    <p:extLst>
      <p:ext uri="{BB962C8B-B14F-4D97-AF65-F5344CB8AC3E}">
        <p14:creationId xmlns:p14="http://schemas.microsoft.com/office/powerpoint/2010/main" val="372756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035DA4-5399-40B5-93A2-8E79F1F3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5486F71-0D93-48BA-A787-4B8FA3DBED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5519F4C-CF3F-4BFF-8445-A31335E98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3D0C846-62A4-458F-A921-DB09B7C130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3363D0E-95B5-4206-93C7-E886DC1A3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CFC827A6-9314-4678-B82E-C7FCBC385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3B9A317B-A8C5-4957-81F4-90147E92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E9A6A179-4D99-4C8D-BADC-CE9A0E711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A83F2278-2B4D-4C7C-A199-652E69FBA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DFBC880-B458-4B78-97A0-E1139E47FE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CCA70564-73BE-4A3E-B919-18B32D17D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68FAE93E-8DF7-4794-BAB3-A6212CD70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42AA2677-F8D2-4478-BF71-1AEF93FB6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BEC96C6-EDD7-4C36-A35D-C6B228D04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2393DFB-30C1-4478-997C-1C7A1DF5F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22F16BC-DD9B-46E9-8860-A1A3E5115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9FCFB71B-32B5-4252-B525-2A04A25BE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19A12E4-B299-4CE4-9211-020D21A6F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D910CDFE-5B8E-4D45-8C12-C7B7112AD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F16A99-072F-4C4A-BB72-F001A0D85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8E85FB7-6018-4C2D-8532-59CCDB4F2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09423473-766D-42B7-B66B-6838C84FF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147136A4-F79F-464D-922E-92DB5DFF2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82CDD201-07A7-449A-9D87-41EEC6D80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672" y="4281677"/>
            <a:ext cx="10579607" cy="1771275"/>
            <a:chOff x="804672" y="3893141"/>
            <a:chExt cx="10579607" cy="1771275"/>
          </a:xfrm>
          <a:solidFill>
            <a:schemeClr val="tx2"/>
          </a:solidFill>
        </p:grpSpPr>
        <p:sp>
          <p:nvSpPr>
            <p:cNvPr id="35" name="Isosceles Triangle 39">
              <a:extLst>
                <a:ext uri="{FF2B5EF4-FFF2-40B4-BE49-F238E27FC236}">
                  <a16:creationId xmlns:a16="http://schemas.microsoft.com/office/drawing/2014/main" id="{8DF33221-BE19-4846-AFDB-E658B355F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8056B-DE12-469B-97B5-33F2E093A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672" y="3893141"/>
              <a:ext cx="10579607" cy="1420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5859" y="4740965"/>
            <a:ext cx="10417231" cy="865292"/>
          </a:xfrm>
        </p:spPr>
        <p:txBody>
          <a:bodyPr>
            <a:normAutofit fontScale="90000"/>
          </a:bodyPr>
          <a:lstStyle/>
          <a:p>
            <a:r>
              <a:rPr lang="en-US">
                <a:solidFill>
                  <a:schemeClr val="bg1"/>
                </a:solidFill>
              </a:rPr>
              <a:t>Linking Sentences</a:t>
            </a:r>
            <a:br>
              <a:rPr lang="en-US">
                <a:solidFill>
                  <a:schemeClr val="bg1"/>
                </a:solidFill>
              </a:rPr>
            </a:br>
            <a:r>
              <a:rPr lang="en-US" sz="1600">
                <a:solidFill>
                  <a:schemeClr val="bg1"/>
                </a:solidFill>
              </a:rPr>
              <a:t> </a:t>
            </a:r>
            <a:br>
              <a:rPr lang="en-US">
                <a:solidFill>
                  <a:schemeClr val="bg1"/>
                </a:solidFill>
              </a:rPr>
            </a:br>
            <a:r>
              <a:rPr lang="en-US" sz="2200"/>
              <a:t>Regardless of how good your defense is, readers will lose interest if you don’t address why your argument </a:t>
            </a:r>
            <a:r>
              <a:rPr lang="en-US" sz="2200" i="1"/>
              <a:t>matters</a:t>
            </a:r>
            <a:r>
              <a:rPr lang="en-US" sz="2200"/>
              <a:t> </a:t>
            </a:r>
            <a:br>
              <a:rPr lang="en-US"/>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9FAB8205-4F0D-4172-8BDE-4809DCA8B364}"/>
              </a:ext>
            </a:extLst>
          </p:cNvPr>
          <p:cNvGraphicFramePr>
            <a:graphicFrameLocks noGrp="1"/>
          </p:cNvGraphicFramePr>
          <p:nvPr>
            <p:ph idx="1"/>
          </p:nvPr>
        </p:nvGraphicFramePr>
        <p:xfrm>
          <a:off x="804672" y="803186"/>
          <a:ext cx="10579607" cy="304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087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a:solidFill>
                  <a:schemeClr val="accent2"/>
                </a:solidFill>
              </a:rPr>
              <a:t>Scientists used to think </a:t>
            </a:r>
            <a:r>
              <a:rPr lang="en-US" dirty="0"/>
              <a:t>body fat and the cells it was made of were pretty much inert, just an oily storage compartment. But within the past decade research has shown that fat cells act like chemical factories and that body fat is </a:t>
            </a:r>
            <a:r>
              <a:rPr lang="en-US" dirty="0">
                <a:solidFill>
                  <a:schemeClr val="accent2"/>
                </a:solidFill>
              </a:rPr>
              <a:t>potent stuff: a highly active tissue </a:t>
            </a:r>
            <a:r>
              <a:rPr lang="en-US" dirty="0"/>
              <a:t>that secretes hormones and other substances with profound and sometimes harmful effects…In recent years, biologists have begun calling fat an “endocrine organ,” comparing it to glands like the thyroid and pituitary, which also release hormones straight into the bloodstream. Researchers trying to decipher the biology of fat cells </a:t>
            </a:r>
            <a:r>
              <a:rPr lang="en-US" dirty="0">
                <a:solidFill>
                  <a:schemeClr val="accent2"/>
                </a:solidFill>
              </a:rPr>
              <a:t>hope to find new ways to help people get rid of excess fat </a:t>
            </a:r>
            <a:r>
              <a:rPr lang="en-US" dirty="0"/>
              <a:t>or, at least, prevent obesity from destroying their health. </a:t>
            </a:r>
            <a:r>
              <a:rPr lang="en-US" dirty="0">
                <a:solidFill>
                  <a:schemeClr val="accent2"/>
                </a:solidFill>
              </a:rPr>
              <a:t>In an increasingly obese world</a:t>
            </a:r>
            <a:r>
              <a:rPr lang="en-US" dirty="0"/>
              <a:t>, their efforts have taken on added importance. </a:t>
            </a:r>
          </a:p>
        </p:txBody>
      </p:sp>
    </p:spTree>
    <p:extLst>
      <p:ext uri="{BB962C8B-B14F-4D97-AF65-F5344CB8AC3E}">
        <p14:creationId xmlns:p14="http://schemas.microsoft.com/office/powerpoint/2010/main" val="2952430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5">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9F457393-3DB9-44E8-88E4-2B4F076AFB80}"/>
              </a:ext>
            </a:extLst>
          </p:cNvPr>
          <p:cNvPicPr>
            <a:picLocks noChangeAspect="1"/>
          </p:cNvPicPr>
          <p:nvPr/>
        </p:nvPicPr>
        <p:blipFill rotWithShape="1">
          <a:blip r:embed="rId2">
            <a:alphaModFix amt="60000"/>
          </a:blip>
          <a:src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5DA025D-EA96-4779-BBDB-C37F34192870}"/>
              </a:ext>
            </a:extLst>
          </p:cNvPr>
          <p:cNvSpPr>
            <a:spLocks noGrp="1"/>
          </p:cNvSpPr>
          <p:nvPr>
            <p:ph type="title"/>
          </p:nvPr>
        </p:nvSpPr>
        <p:spPr>
          <a:xfrm>
            <a:off x="1804988" y="1652444"/>
            <a:ext cx="8582025" cy="1967056"/>
          </a:xfrm>
        </p:spPr>
        <p:txBody>
          <a:bodyPr vert="horz" lIns="91440" tIns="45720" rIns="91440" bIns="45720" rtlCol="0" anchor="ctr">
            <a:normAutofit/>
          </a:bodyPr>
          <a:lstStyle/>
          <a:p>
            <a:pPr algn="ctr"/>
            <a:r>
              <a:rPr lang="en-US" sz="7200" dirty="0"/>
              <a:t>Transitions</a:t>
            </a:r>
          </a:p>
        </p:txBody>
      </p:sp>
      <p:sp>
        <p:nvSpPr>
          <p:cNvPr id="22" name="Rectangle: Rounded Corners 21">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74B050A3-C75B-460B-B86C-B44F3A084F0E}"/>
              </a:ext>
            </a:extLst>
          </p:cNvPr>
          <p:cNvSpPr>
            <a:spLocks noGrp="1"/>
          </p:cNvSpPr>
          <p:nvPr>
            <p:ph type="body" idx="1"/>
          </p:nvPr>
        </p:nvSpPr>
        <p:spPr>
          <a:xfrm>
            <a:off x="2566988" y="3962400"/>
            <a:ext cx="7058025" cy="581025"/>
          </a:xfrm>
        </p:spPr>
        <p:txBody>
          <a:bodyPr vert="horz" lIns="91440" tIns="45720" rIns="91440" bIns="45720" rtlCol="0" anchor="ctr">
            <a:normAutofit/>
          </a:bodyPr>
          <a:lstStyle/>
          <a:p>
            <a:pPr algn="ctr"/>
            <a:endParaRPr lang="en-US" sz="2800">
              <a:solidFill>
                <a:srgbClr val="FFFFFF"/>
              </a:solidFill>
            </a:endParaRPr>
          </a:p>
        </p:txBody>
      </p:sp>
    </p:spTree>
    <p:extLst>
      <p:ext uri="{BB962C8B-B14F-4D97-AF65-F5344CB8AC3E}">
        <p14:creationId xmlns:p14="http://schemas.microsoft.com/office/powerpoint/2010/main" val="388581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9971-E982-4E9A-9A3D-73F69CE283FF}"/>
              </a:ext>
            </a:extLst>
          </p:cNvPr>
          <p:cNvSpPr>
            <a:spLocks noGrp="1"/>
          </p:cNvSpPr>
          <p:nvPr>
            <p:ph type="title"/>
          </p:nvPr>
        </p:nvSpPr>
        <p:spPr/>
        <p:txBody>
          <a:bodyPr/>
          <a:lstStyle/>
          <a:p>
            <a:r>
              <a:rPr lang="en-US" dirty="0"/>
              <a:t>Transitions</a:t>
            </a:r>
          </a:p>
        </p:txBody>
      </p:sp>
      <p:graphicFrame>
        <p:nvGraphicFramePr>
          <p:cNvPr id="6" name="Content Placeholder 2">
            <a:extLst>
              <a:ext uri="{FF2B5EF4-FFF2-40B4-BE49-F238E27FC236}">
                <a16:creationId xmlns:a16="http://schemas.microsoft.com/office/drawing/2014/main" id="{D0A5DE73-F8D4-4F1D-B36A-42183A60391C}"/>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C387CF-49CF-4776-A55F-229278022C4B}"/>
              </a:ext>
            </a:extLst>
          </p:cNvPr>
          <p:cNvSpPr txBox="1"/>
          <p:nvPr/>
        </p:nvSpPr>
        <p:spPr>
          <a:xfrm>
            <a:off x="695739" y="6311348"/>
            <a:ext cx="4850559" cy="307777"/>
          </a:xfrm>
          <a:prstGeom prst="rect">
            <a:avLst/>
          </a:prstGeom>
          <a:noFill/>
        </p:spPr>
        <p:txBody>
          <a:bodyPr wrap="none" rtlCol="0">
            <a:spAutoFit/>
          </a:bodyPr>
          <a:lstStyle/>
          <a:p>
            <a:r>
              <a:rPr lang="en-US" sz="1400" dirty="0"/>
              <a:t>https://writingcenter.unc.edu/tips-and-tools/transitions/</a:t>
            </a:r>
          </a:p>
        </p:txBody>
      </p:sp>
    </p:spTree>
    <p:extLst>
      <p:ext uri="{BB962C8B-B14F-4D97-AF65-F5344CB8AC3E}">
        <p14:creationId xmlns:p14="http://schemas.microsoft.com/office/powerpoint/2010/main" val="151577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3A443-294B-445A-8800-36348C074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8C8B465-3B66-4260-BB99-1B5436C5CB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0"/>
            <a:ext cx="12584114" cy="6853238"/>
            <a:chOff x="-417513" y="0"/>
            <a:chExt cx="12584114" cy="6853238"/>
          </a:xfrm>
        </p:grpSpPr>
        <p:sp>
          <p:nvSpPr>
            <p:cNvPr id="13" name="Freeform 5">
              <a:extLst>
                <a:ext uri="{FF2B5EF4-FFF2-40B4-BE49-F238E27FC236}">
                  <a16:creationId xmlns:a16="http://schemas.microsoft.com/office/drawing/2014/main" id="{A44A7F58-688E-4FAB-8F35-E1317E0DB8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C3F725EA-A7F4-43D1-8763-CCF81730A5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37916536-9ECD-46FA-9321-9BC1FE6F71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60594951-6157-4770-B4CC-51E856E48A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1C659B4-5413-4C0E-94C0-77A62D13CD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8898917-C433-46E2-B64C-9959DCBE4E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A74EDBCC-8167-46A3-88C0-700B697373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A67E927E-7541-4F1F-A650-7EA34A9242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BDD1CA3A-F54D-4B52-B5BE-1C1A034C2C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F2C1832-F5EA-4570-B140-C9865C395E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070A83B1-3E47-43D5-8ECA-AF855C5824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BB2BA416-762A-4171-B3AE-8D821070D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44488F53-1FA7-42B8-BBB3-D9B7CECFFB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C652F543-6B84-4EB0-BA9A-FEE0FE8241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4C01ECC6-2CEF-411B-9452-1CFE016A4E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1E9C8CCE-FD1A-4B8A-B0DD-CCA1061627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2B88552-9617-441B-804E-7665EEDB0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FF9BF7E7-292E-4502-8707-719880804E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82861330-5217-4BBD-A029-50D39E363B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6E86A53-83A6-4FC9-95CC-A82F6A53E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ED068211-CA23-4F84-8EF1-532049651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1C79B48-CD62-408C-9AC5-C57F1D4289D2}"/>
              </a:ext>
            </a:extLst>
          </p:cNvPr>
          <p:cNvSpPr>
            <a:spLocks noGrp="1"/>
          </p:cNvSpPr>
          <p:nvPr>
            <p:ph type="title"/>
          </p:nvPr>
        </p:nvSpPr>
        <p:spPr>
          <a:xfrm>
            <a:off x="7801092" y="2349925"/>
            <a:ext cx="3498979" cy="2456442"/>
          </a:xfrm>
        </p:spPr>
        <p:txBody>
          <a:bodyPr>
            <a:normAutofit/>
          </a:bodyPr>
          <a:lstStyle/>
          <a:p>
            <a:r>
              <a:rPr lang="en-US">
                <a:solidFill>
                  <a:schemeClr val="tx1"/>
                </a:solidFill>
              </a:rPr>
              <a:t>Transitions are found…</a:t>
            </a:r>
          </a:p>
        </p:txBody>
      </p:sp>
      <p:graphicFrame>
        <p:nvGraphicFramePr>
          <p:cNvPr id="5" name="Content Placeholder 2">
            <a:extLst>
              <a:ext uri="{FF2B5EF4-FFF2-40B4-BE49-F238E27FC236}">
                <a16:creationId xmlns:a16="http://schemas.microsoft.com/office/drawing/2014/main" id="{9056E1B5-8EFB-49BF-BD2E-06E6B370B2D5}"/>
              </a:ext>
            </a:extLst>
          </p:cNvPr>
          <p:cNvGraphicFramePr>
            <a:graphicFrameLocks noGrp="1"/>
          </p:cNvGraphicFramePr>
          <p:nvPr>
            <p:ph idx="1"/>
            <p:extLst>
              <p:ext uri="{D42A27DB-BD31-4B8C-83A1-F6EECF244321}">
                <p14:modId xmlns:p14="http://schemas.microsoft.com/office/powerpoint/2010/main" val="2694985435"/>
              </p:ext>
            </p:extLst>
          </p:nvPr>
        </p:nvGraphicFramePr>
        <p:xfrm>
          <a:off x="804672" y="798444"/>
          <a:ext cx="6007290" cy="5257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31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5F1E2-C2F9-4AFA-9FC3-66CC89FA5D99}"/>
              </a:ext>
            </a:extLst>
          </p:cNvPr>
          <p:cNvSpPr>
            <a:spLocks noGrp="1"/>
          </p:cNvSpPr>
          <p:nvPr>
            <p:ph type="title"/>
          </p:nvPr>
        </p:nvSpPr>
        <p:spPr>
          <a:xfrm>
            <a:off x="2880485" y="841375"/>
            <a:ext cx="6230857" cy="1230570"/>
          </a:xfrm>
        </p:spPr>
        <p:txBody>
          <a:bodyPr anchor="t">
            <a:normAutofit/>
          </a:bodyPr>
          <a:lstStyle/>
          <a:p>
            <a:pPr algn="l"/>
            <a:r>
              <a:rPr lang="en-US" sz="4400" dirty="0">
                <a:solidFill>
                  <a:schemeClr val="accent1"/>
                </a:solidFill>
              </a:rPr>
              <a:t>Organization of Ideas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CDD40FF-A43D-4D1E-9837-B8CF2CC413C6}"/>
              </a:ext>
            </a:extLst>
          </p:cNvPr>
          <p:cNvSpPr>
            <a:spLocks noGrp="1"/>
          </p:cNvSpPr>
          <p:nvPr>
            <p:ph idx="1"/>
          </p:nvPr>
        </p:nvSpPr>
        <p:spPr>
          <a:xfrm>
            <a:off x="2880487" y="2249046"/>
            <a:ext cx="6123783" cy="3802762"/>
          </a:xfrm>
        </p:spPr>
        <p:txBody>
          <a:bodyPr anchor="t">
            <a:normAutofit/>
          </a:bodyPr>
          <a:lstStyle/>
          <a:p>
            <a:pPr marL="342900" indent="-342900">
              <a:buFont typeface="+mj-lt"/>
              <a:buAutoNum type="arabicPeriod"/>
            </a:pPr>
            <a:r>
              <a:rPr lang="en-US" sz="1600" b="0" i="0" dirty="0">
                <a:effectLst/>
                <a:latin typeface="Roboto"/>
              </a:rPr>
              <a:t>the order in which you have chosen to present the different parts of your discussion or argument</a:t>
            </a:r>
          </a:p>
          <a:p>
            <a:pPr marL="342900" indent="-342900">
              <a:buFont typeface="+mj-lt"/>
              <a:buAutoNum type="arabicPeriod"/>
            </a:pPr>
            <a:r>
              <a:rPr lang="en-US" sz="1600" b="0" i="0" dirty="0">
                <a:effectLst/>
                <a:latin typeface="Roboto"/>
              </a:rPr>
              <a:t>the relationships you construct between these parts.</a:t>
            </a:r>
          </a:p>
          <a:p>
            <a:pPr marL="342900" indent="-342900">
              <a:buFont typeface="+mj-lt"/>
              <a:buAutoNum type="arabicPeriod"/>
            </a:pPr>
            <a:endParaRPr lang="en-US" sz="1600" dirty="0">
              <a:latin typeface="Roboto"/>
            </a:endParaRPr>
          </a:p>
          <a:p>
            <a:pPr marL="0" indent="0">
              <a:buNone/>
            </a:pPr>
            <a:r>
              <a:rPr lang="en-US" sz="1600" b="0" i="0" dirty="0">
                <a:effectLst/>
                <a:latin typeface="Roboto"/>
              </a:rPr>
              <a:t>Transitions cannot substitute for good organization, but they can make your organization clearer and easier to follow.</a:t>
            </a:r>
            <a:endParaRPr lang="en-US" sz="1600" dirty="0"/>
          </a:p>
        </p:txBody>
      </p:sp>
    </p:spTree>
    <p:extLst>
      <p:ext uri="{BB962C8B-B14F-4D97-AF65-F5344CB8AC3E}">
        <p14:creationId xmlns:p14="http://schemas.microsoft.com/office/powerpoint/2010/main" val="4071874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a:solidFill>
                  <a:schemeClr val="accent2"/>
                </a:solidFill>
              </a:rPr>
              <a:t>Scientists used to think </a:t>
            </a:r>
            <a:r>
              <a:rPr lang="en-US" dirty="0"/>
              <a:t>body fat and the cells it was made of were pretty much inert, just an oily storage compartment. But within the past decade research has shown that fat cells act like chemical factories and that body fat is </a:t>
            </a:r>
            <a:r>
              <a:rPr lang="en-US" dirty="0">
                <a:solidFill>
                  <a:schemeClr val="accent2"/>
                </a:solidFill>
              </a:rPr>
              <a:t>potent stuff: a highly active tissue </a:t>
            </a:r>
            <a:r>
              <a:rPr lang="en-US" dirty="0"/>
              <a:t>that secretes hormones and other substances with profound and sometimes harmful effects…In recent years, biologists have begun calling fat an “endocrine organ,” comparing it to glands like the thyroid and pituitary, which also release hormones straight into the bloodstream. Researchers trying to decipher the biology of fat cells </a:t>
            </a:r>
            <a:r>
              <a:rPr lang="en-US" dirty="0">
                <a:solidFill>
                  <a:schemeClr val="accent2"/>
                </a:solidFill>
              </a:rPr>
              <a:t>hope to find new ways to help people get rid of excess fat </a:t>
            </a:r>
            <a:r>
              <a:rPr lang="en-US" dirty="0"/>
              <a:t>or, at least, prevent obesity from destroying their health. </a:t>
            </a:r>
            <a:r>
              <a:rPr lang="en-US" dirty="0">
                <a:solidFill>
                  <a:schemeClr val="accent2"/>
                </a:solidFill>
              </a:rPr>
              <a:t>In an increasingly obese world</a:t>
            </a:r>
            <a:r>
              <a:rPr lang="en-US" dirty="0"/>
              <a:t>, their efforts have taken on added importance. </a:t>
            </a:r>
          </a:p>
        </p:txBody>
      </p:sp>
      <p:sp>
        <p:nvSpPr>
          <p:cNvPr id="5" name="Rectangle 4">
            <a:extLst>
              <a:ext uri="{FF2B5EF4-FFF2-40B4-BE49-F238E27FC236}">
                <a16:creationId xmlns:a16="http://schemas.microsoft.com/office/drawing/2014/main" id="{94E45F8D-67FA-413B-8184-1EB7AFA1C6F1}"/>
              </a:ext>
            </a:extLst>
          </p:cNvPr>
          <p:cNvSpPr/>
          <p:nvPr/>
        </p:nvSpPr>
        <p:spPr>
          <a:xfrm>
            <a:off x="7828767" y="3582444"/>
            <a:ext cx="501041"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0CA7FE-9560-4062-B52C-06B61F05B44C}"/>
              </a:ext>
            </a:extLst>
          </p:cNvPr>
          <p:cNvSpPr/>
          <p:nvPr/>
        </p:nvSpPr>
        <p:spPr>
          <a:xfrm>
            <a:off x="9922701" y="3597058"/>
            <a:ext cx="501041"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0FB9CB-CDD8-4A5C-94EF-3582C1F91649}"/>
              </a:ext>
            </a:extLst>
          </p:cNvPr>
          <p:cNvSpPr/>
          <p:nvPr/>
        </p:nvSpPr>
        <p:spPr>
          <a:xfrm>
            <a:off x="9922701" y="4631002"/>
            <a:ext cx="1225463"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EBB6E8-840E-4BDB-8643-93E1CA0EBDA2}"/>
              </a:ext>
            </a:extLst>
          </p:cNvPr>
          <p:cNvSpPr/>
          <p:nvPr/>
        </p:nvSpPr>
        <p:spPr>
          <a:xfrm>
            <a:off x="6651320" y="1630471"/>
            <a:ext cx="501041"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4A0856-C8A4-480A-BF39-65C0C7C40542}"/>
              </a:ext>
            </a:extLst>
          </p:cNvPr>
          <p:cNvSpPr/>
          <p:nvPr/>
        </p:nvSpPr>
        <p:spPr>
          <a:xfrm>
            <a:off x="9984287" y="1981200"/>
            <a:ext cx="501041"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000B3C2-A6FB-468A-8504-49C76CB7CB14}"/>
              </a:ext>
            </a:extLst>
          </p:cNvPr>
          <p:cNvSpPr/>
          <p:nvPr/>
        </p:nvSpPr>
        <p:spPr>
          <a:xfrm>
            <a:off x="8079287" y="2924827"/>
            <a:ext cx="1728592" cy="350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22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6B1AF-A2F6-4A45-8D92-8543C3CFC635}"/>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Transition Practice</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8AABBF5-E7A3-4C75-A76F-F8D9ECDB4BEB}"/>
              </a:ext>
            </a:extLst>
          </p:cNvPr>
          <p:cNvSpPr>
            <a:spLocks noGrp="1"/>
          </p:cNvSpPr>
          <p:nvPr>
            <p:ph idx="1"/>
          </p:nvPr>
        </p:nvSpPr>
        <p:spPr>
          <a:xfrm>
            <a:off x="2880487" y="2249046"/>
            <a:ext cx="6123783" cy="3802762"/>
          </a:xfrm>
        </p:spPr>
        <p:txBody>
          <a:bodyPr anchor="t">
            <a:normAutofit/>
          </a:bodyPr>
          <a:lstStyle/>
          <a:p>
            <a:r>
              <a:rPr lang="en-US" sz="1600" b="0" i="1" dirty="0">
                <a:effectLst/>
                <a:latin typeface="Roboto"/>
              </a:rPr>
              <a:t>El </a:t>
            </a:r>
            <a:r>
              <a:rPr lang="en-US" sz="1600" b="0" i="1" dirty="0" err="1">
                <a:effectLst/>
                <a:latin typeface="Roboto"/>
              </a:rPr>
              <a:t>Pais</a:t>
            </a:r>
            <a:r>
              <a:rPr lang="en-US" sz="1600" b="0" i="0" dirty="0">
                <a:effectLst/>
                <a:latin typeface="Roboto"/>
              </a:rPr>
              <a:t>, a Latin American country, has a new democratic government after having been a dictatorship for many years. Assume that you want to argue that El </a:t>
            </a:r>
            <a:r>
              <a:rPr lang="en-US" sz="1600" b="0" i="0" dirty="0" err="1">
                <a:effectLst/>
                <a:latin typeface="Roboto"/>
              </a:rPr>
              <a:t>Pais</a:t>
            </a:r>
            <a:r>
              <a:rPr lang="en-US" sz="1600" b="0" i="0" dirty="0">
                <a:effectLst/>
                <a:latin typeface="Roboto"/>
              </a:rPr>
              <a:t> is not as democratic as the conventional view would have us believe.</a:t>
            </a:r>
          </a:p>
          <a:p>
            <a:pPr lvl="1"/>
            <a:r>
              <a:rPr lang="en-US" dirty="0">
                <a:latin typeface="Roboto"/>
              </a:rPr>
              <a:t>Par. 1: reasons one might consider </a:t>
            </a:r>
            <a:r>
              <a:rPr lang="en-US" i="1" dirty="0">
                <a:latin typeface="Roboto"/>
              </a:rPr>
              <a:t>El </a:t>
            </a:r>
            <a:r>
              <a:rPr lang="en-US" i="1" dirty="0" err="1">
                <a:latin typeface="Roboto"/>
              </a:rPr>
              <a:t>Pais</a:t>
            </a:r>
            <a:r>
              <a:rPr lang="en-US" dirty="0">
                <a:latin typeface="Roboto"/>
              </a:rPr>
              <a:t> democratic</a:t>
            </a:r>
          </a:p>
          <a:p>
            <a:pPr lvl="1"/>
            <a:r>
              <a:rPr lang="en-US" dirty="0">
                <a:latin typeface="Roboto"/>
              </a:rPr>
              <a:t>Par. 2: refute the above with reasons it’s not democratic</a:t>
            </a:r>
          </a:p>
          <a:p>
            <a:r>
              <a:rPr lang="en-US" sz="1600" dirty="0">
                <a:latin typeface="Roboto"/>
              </a:rPr>
              <a:t>The transition will need to indicate to readers that the second paragraph is a </a:t>
            </a:r>
            <a:r>
              <a:rPr lang="en-US" sz="1600" u="sng" dirty="0">
                <a:latin typeface="Roboto"/>
              </a:rPr>
              <a:t>contradiction</a:t>
            </a:r>
            <a:r>
              <a:rPr lang="en-US" sz="1600" dirty="0">
                <a:latin typeface="Roboto"/>
              </a:rPr>
              <a:t> of the first.</a:t>
            </a:r>
            <a:endParaRPr lang="en-US" sz="1600" dirty="0"/>
          </a:p>
        </p:txBody>
      </p:sp>
    </p:spTree>
    <p:extLst>
      <p:ext uri="{BB962C8B-B14F-4D97-AF65-F5344CB8AC3E}">
        <p14:creationId xmlns:p14="http://schemas.microsoft.com/office/powerpoint/2010/main" val="284318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Title 6">
            <a:extLst>
              <a:ext uri="{FF2B5EF4-FFF2-40B4-BE49-F238E27FC236}">
                <a16:creationId xmlns:a16="http://schemas.microsoft.com/office/drawing/2014/main" id="{FCDE77CB-334C-4FCD-8237-06BD420EE68B}"/>
              </a:ext>
            </a:extLst>
          </p:cNvPr>
          <p:cNvSpPr>
            <a:spLocks noGrp="1"/>
          </p:cNvSpPr>
          <p:nvPr>
            <p:ph type="title"/>
          </p:nvPr>
        </p:nvSpPr>
        <p:spPr>
          <a:xfrm>
            <a:off x="1759287" y="798881"/>
            <a:ext cx="8673427" cy="1048945"/>
          </a:xfrm>
        </p:spPr>
        <p:txBody>
          <a:bodyPr>
            <a:normAutofit/>
          </a:bodyPr>
          <a:lstStyle/>
          <a:p>
            <a:r>
              <a:rPr lang="en-US" sz="4400" b="1" dirty="0">
                <a:solidFill>
                  <a:schemeClr val="tx1"/>
                </a:solidFill>
              </a:rPr>
              <a:t>Thesis Structure</a:t>
            </a:r>
          </a:p>
        </p:txBody>
      </p:sp>
      <p:graphicFrame>
        <p:nvGraphicFramePr>
          <p:cNvPr id="10" name="Content Placeholder 7">
            <a:extLst>
              <a:ext uri="{FF2B5EF4-FFF2-40B4-BE49-F238E27FC236}">
                <a16:creationId xmlns:a16="http://schemas.microsoft.com/office/drawing/2014/main" id="{42DA4F20-AEED-427F-AA72-284844C75521}"/>
              </a:ext>
            </a:extLst>
          </p:cNvPr>
          <p:cNvGraphicFramePr>
            <a:graphicFrameLocks noGrp="1"/>
          </p:cNvGraphicFramePr>
          <p:nvPr>
            <p:ph idx="1"/>
            <p:extLst>
              <p:ext uri="{D42A27DB-BD31-4B8C-83A1-F6EECF244321}">
                <p14:modId xmlns:p14="http://schemas.microsoft.com/office/powerpoint/2010/main" val="2562488212"/>
              </p:ext>
            </p:extLst>
          </p:nvPr>
        </p:nvGraphicFramePr>
        <p:xfrm>
          <a:off x="2715107" y="1847826"/>
          <a:ext cx="6761479" cy="201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D5AB3FD4-AC9C-46B0-8DA9-66695E2B364F}"/>
              </a:ext>
            </a:extLst>
          </p:cNvPr>
          <p:cNvSpPr txBox="1"/>
          <p:nvPr/>
        </p:nvSpPr>
        <p:spPr>
          <a:xfrm>
            <a:off x="2367403" y="4168533"/>
            <a:ext cx="7447670" cy="2308324"/>
          </a:xfrm>
          <a:prstGeom prst="rect">
            <a:avLst/>
          </a:prstGeom>
          <a:noFill/>
        </p:spPr>
        <p:txBody>
          <a:bodyPr wrap="square" rtlCol="0">
            <a:spAutoFit/>
          </a:bodyPr>
          <a:lstStyle/>
          <a:p>
            <a:r>
              <a:rPr lang="en-US" b="1" dirty="0">
                <a:solidFill>
                  <a:schemeClr val="accent1"/>
                </a:solidFill>
              </a:rPr>
              <a:t>EXAMPLES: </a:t>
            </a:r>
          </a:p>
          <a:p>
            <a:pPr marL="285750" indent="-285750">
              <a:buFont typeface="Arial" panose="020B0604020202020204" pitchFamily="34" charset="0"/>
              <a:buChar char="•"/>
            </a:pPr>
            <a:r>
              <a:rPr lang="en-US" sz="1800" dirty="0"/>
              <a:t>“</a:t>
            </a:r>
            <a:r>
              <a:rPr lang="en-US" sz="1800" b="1" dirty="0"/>
              <a:t>Tacos</a:t>
            </a:r>
            <a:r>
              <a:rPr lang="en-US" sz="1800" dirty="0"/>
              <a:t> are </a:t>
            </a:r>
            <a:r>
              <a:rPr lang="en-US" sz="1800" u="sng" dirty="0"/>
              <a:t>the best food for making a good impression at parties </a:t>
            </a:r>
            <a:r>
              <a:rPr lang="en-US" sz="1800" dirty="0"/>
              <a:t>because </a:t>
            </a:r>
            <a:r>
              <a:rPr lang="en-US" sz="1800" i="1" dirty="0"/>
              <a:t>they’re portable, customizable, and you choose how many or few you eat without waste</a:t>
            </a:r>
            <a:r>
              <a:rPr lang="en-US" sz="1800" dirty="0"/>
              <a:t>.”</a:t>
            </a:r>
            <a:br>
              <a:rPr lang="en-US" sz="1800" dirty="0"/>
            </a:br>
            <a:endParaRPr lang="en-US" sz="1800" dirty="0"/>
          </a:p>
          <a:p>
            <a:pPr marL="285750" indent="-285750">
              <a:buFont typeface="Arial" panose="020B0604020202020204" pitchFamily="34" charset="0"/>
              <a:buChar char="•"/>
            </a:pPr>
            <a:r>
              <a:rPr lang="en-US" sz="1800" dirty="0"/>
              <a:t>“</a:t>
            </a:r>
            <a:r>
              <a:rPr lang="en-US" sz="1800" b="1" dirty="0"/>
              <a:t>Tacos</a:t>
            </a:r>
            <a:r>
              <a:rPr lang="en-US" sz="1800" dirty="0"/>
              <a:t>, </a:t>
            </a:r>
            <a:r>
              <a:rPr lang="en-US" sz="1800" i="1" dirty="0"/>
              <a:t>universally beloved by most party-attendees</a:t>
            </a:r>
            <a:r>
              <a:rPr lang="en-US" sz="1800" dirty="0"/>
              <a:t>, are </a:t>
            </a:r>
            <a:r>
              <a:rPr lang="en-US" sz="1800" u="sng" dirty="0"/>
              <a:t>the best choice for party food, especially if you want to make a good impression</a:t>
            </a:r>
            <a:r>
              <a:rPr lang="en-US" sz="1800" dirty="0"/>
              <a:t>.</a:t>
            </a:r>
            <a:endParaRPr lang="en-US" dirty="0"/>
          </a:p>
        </p:txBody>
      </p:sp>
    </p:spTree>
    <p:extLst>
      <p:ext uri="{BB962C8B-B14F-4D97-AF65-F5344CB8AC3E}">
        <p14:creationId xmlns:p14="http://schemas.microsoft.com/office/powerpoint/2010/main" val="2940689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2ED39B-AB0C-4BA3-86F9-681B4781C595}"/>
              </a:ext>
            </a:extLst>
          </p:cNvPr>
          <p:cNvSpPr>
            <a:spLocks noGrp="1"/>
          </p:cNvSpPr>
          <p:nvPr>
            <p:ph type="title"/>
          </p:nvPr>
        </p:nvSpPr>
        <p:spPr>
          <a:xfrm>
            <a:off x="1759287" y="798881"/>
            <a:ext cx="8673427" cy="1048945"/>
          </a:xfrm>
        </p:spPr>
        <p:txBody>
          <a:bodyPr>
            <a:normAutofit/>
          </a:bodyPr>
          <a:lstStyle/>
          <a:p>
            <a:r>
              <a:rPr lang="en-US" sz="2500">
                <a:solidFill>
                  <a:schemeClr val="tx1"/>
                </a:solidFill>
              </a:rPr>
              <a:t>Which of the following categories would be appropriate for the transition?</a:t>
            </a:r>
          </a:p>
        </p:txBody>
      </p:sp>
      <p:graphicFrame>
        <p:nvGraphicFramePr>
          <p:cNvPr id="5" name="Content Placeholder 2">
            <a:extLst>
              <a:ext uri="{FF2B5EF4-FFF2-40B4-BE49-F238E27FC236}">
                <a16:creationId xmlns:a16="http://schemas.microsoft.com/office/drawing/2014/main" id="{76342D03-B9A8-4736-8DF1-8BA4BD64D733}"/>
              </a:ext>
            </a:extLst>
          </p:cNvPr>
          <p:cNvGraphicFramePr>
            <a:graphicFrameLocks noGrp="1"/>
          </p:cNvGraphicFramePr>
          <p:nvPr>
            <p:ph idx="1"/>
            <p:extLst>
              <p:ext uri="{D42A27DB-BD31-4B8C-83A1-F6EECF244321}">
                <p14:modId xmlns:p14="http://schemas.microsoft.com/office/powerpoint/2010/main" val="97212273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29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860F7-4035-4CF5-8EFD-B33553E62618}"/>
              </a:ext>
            </a:extLst>
          </p:cNvPr>
          <p:cNvPicPr>
            <a:picLocks noChangeAspect="1"/>
          </p:cNvPicPr>
          <p:nvPr/>
        </p:nvPicPr>
        <p:blipFill rotWithShape="1">
          <a:blip r:embed="rId2"/>
          <a:srcRect l="18390" t="25557" r="63527" b="16096"/>
          <a:stretch/>
        </p:blipFill>
        <p:spPr>
          <a:xfrm>
            <a:off x="175363" y="571949"/>
            <a:ext cx="5920637" cy="5861619"/>
          </a:xfrm>
          <a:prstGeom prst="rect">
            <a:avLst/>
          </a:prstGeom>
        </p:spPr>
      </p:pic>
      <p:pic>
        <p:nvPicPr>
          <p:cNvPr id="7" name="Picture 6">
            <a:extLst>
              <a:ext uri="{FF2B5EF4-FFF2-40B4-BE49-F238E27FC236}">
                <a16:creationId xmlns:a16="http://schemas.microsoft.com/office/drawing/2014/main" id="{5EFFFFD8-A6A9-463B-B8DD-A9FCD9CB3956}"/>
              </a:ext>
            </a:extLst>
          </p:cNvPr>
          <p:cNvPicPr>
            <a:picLocks noChangeAspect="1"/>
          </p:cNvPicPr>
          <p:nvPr/>
        </p:nvPicPr>
        <p:blipFill rotWithShape="1">
          <a:blip r:embed="rId3"/>
          <a:srcRect l="18699" t="13250" r="63630" b="31165"/>
          <a:stretch/>
        </p:blipFill>
        <p:spPr>
          <a:xfrm>
            <a:off x="5858005" y="283851"/>
            <a:ext cx="5920637" cy="5714101"/>
          </a:xfrm>
          <a:prstGeom prst="rect">
            <a:avLst/>
          </a:prstGeom>
        </p:spPr>
      </p:pic>
    </p:spTree>
    <p:extLst>
      <p:ext uri="{BB962C8B-B14F-4D97-AF65-F5344CB8AC3E}">
        <p14:creationId xmlns:p14="http://schemas.microsoft.com/office/powerpoint/2010/main" val="2596344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C6EA-F6FD-4C67-8FC2-1AF4459FAF27}"/>
              </a:ext>
            </a:extLst>
          </p:cNvPr>
          <p:cNvSpPr>
            <a:spLocks noGrp="1"/>
          </p:cNvSpPr>
          <p:nvPr>
            <p:ph type="title"/>
          </p:nvPr>
        </p:nvSpPr>
        <p:spPr/>
        <p:txBody>
          <a:bodyPr/>
          <a:lstStyle/>
          <a:p>
            <a:r>
              <a:rPr lang="en-US" dirty="0"/>
              <a:t>Examples of Transitions that Signal Contrast</a:t>
            </a:r>
          </a:p>
        </p:txBody>
      </p:sp>
      <p:graphicFrame>
        <p:nvGraphicFramePr>
          <p:cNvPr id="5" name="Content Placeholder 2">
            <a:extLst>
              <a:ext uri="{FF2B5EF4-FFF2-40B4-BE49-F238E27FC236}">
                <a16:creationId xmlns:a16="http://schemas.microsoft.com/office/drawing/2014/main" id="{DD4D5354-6078-4BDE-A64E-6CD161A822D7}"/>
              </a:ext>
            </a:extLst>
          </p:cNvPr>
          <p:cNvGraphicFramePr>
            <a:graphicFrameLocks noGrp="1"/>
          </p:cNvGraphicFramePr>
          <p:nvPr>
            <p:ph idx="1"/>
            <p:extLst>
              <p:ext uri="{D42A27DB-BD31-4B8C-83A1-F6EECF244321}">
                <p14:modId xmlns:p14="http://schemas.microsoft.com/office/powerpoint/2010/main" val="3137346954"/>
              </p:ext>
            </p:extLst>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54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a:t>
            </a:r>
            <a:br>
              <a:rPr lang="en-US" dirty="0"/>
            </a:br>
            <a:r>
              <a:rPr lang="en-US" dirty="0"/>
              <a:t>Thesis</a:t>
            </a:r>
            <a:br>
              <a:rPr lang="en-US" dirty="0"/>
            </a:br>
            <a:r>
              <a:rPr lang="en-US" dirty="0"/>
              <a:t>Issues</a:t>
            </a:r>
          </a:p>
        </p:txBody>
      </p:sp>
      <p:sp>
        <p:nvSpPr>
          <p:cNvPr id="6" name="Text Placeholder 5">
            <a:extLst>
              <a:ext uri="{FF2B5EF4-FFF2-40B4-BE49-F238E27FC236}">
                <a16:creationId xmlns:a16="http://schemas.microsoft.com/office/drawing/2014/main" id="{D0C7EA99-EEEF-4949-8000-44B5E4EF018C}"/>
              </a:ext>
            </a:extLst>
          </p:cNvPr>
          <p:cNvSpPr>
            <a:spLocks noGrp="1"/>
          </p:cNvSpPr>
          <p:nvPr>
            <p:ph type="body" sz="quarter" idx="3"/>
          </p:nvPr>
        </p:nvSpPr>
        <p:spPr>
          <a:xfrm>
            <a:off x="5125375" y="1371920"/>
            <a:ext cx="6264414" cy="685800"/>
          </a:xfrm>
        </p:spPr>
        <p:txBody>
          <a:bodyPr/>
          <a:lstStyle/>
          <a:p>
            <a:r>
              <a:rPr lang="en-US" dirty="0"/>
              <a:t>EXAMPLE:</a:t>
            </a:r>
          </a:p>
        </p:txBody>
      </p:sp>
      <p:sp>
        <p:nvSpPr>
          <p:cNvPr id="3" name="Content Placeholder 2">
            <a:extLst>
              <a:ext uri="{FF2B5EF4-FFF2-40B4-BE49-F238E27FC236}">
                <a16:creationId xmlns:a16="http://schemas.microsoft.com/office/drawing/2014/main" id="{3336E50A-320A-4152-A567-11C6CF2779D6}"/>
              </a:ext>
            </a:extLst>
          </p:cNvPr>
          <p:cNvSpPr>
            <a:spLocks noGrp="1"/>
          </p:cNvSpPr>
          <p:nvPr>
            <p:ph sz="quarter" idx="4"/>
          </p:nvPr>
        </p:nvSpPr>
        <p:spPr>
          <a:xfrm>
            <a:off x="5125375" y="1962706"/>
            <a:ext cx="6265588" cy="1704060"/>
          </a:xfrm>
        </p:spPr>
        <p:txBody>
          <a:bodyPr>
            <a:normAutofit/>
          </a:bodyPr>
          <a:lstStyle/>
          <a:p>
            <a:r>
              <a:rPr lang="en-US" dirty="0"/>
              <a:t>“</a:t>
            </a:r>
            <a:r>
              <a:rPr lang="en-US" b="1" dirty="0"/>
              <a:t>High School education </a:t>
            </a:r>
            <a:r>
              <a:rPr lang="en-US" dirty="0"/>
              <a:t>has several </a:t>
            </a:r>
            <a:r>
              <a:rPr lang="en-US" u="sng" dirty="0"/>
              <a:t>problems which must be solved in order to prepare America’s youth for the challenges of the 21</a:t>
            </a:r>
            <a:r>
              <a:rPr lang="en-US" u="sng" baseline="30000" dirty="0"/>
              <a:t>st</a:t>
            </a:r>
            <a:r>
              <a:rPr lang="en-US" u="sng" dirty="0"/>
              <a:t>-century</a:t>
            </a:r>
            <a:r>
              <a:rPr lang="en-US" dirty="0"/>
              <a:t>, namely </a:t>
            </a:r>
            <a:r>
              <a:rPr lang="en-US" i="1" dirty="0"/>
              <a:t>overcrowding, increasing crime, and lack of tech</a:t>
            </a:r>
            <a:r>
              <a:rPr lang="en-US" dirty="0"/>
              <a:t>.</a:t>
            </a:r>
            <a:r>
              <a:rPr lang="en-US" i="1" dirty="0"/>
              <a:t>”</a:t>
            </a:r>
          </a:p>
        </p:txBody>
      </p:sp>
      <p:sp>
        <p:nvSpPr>
          <p:cNvPr id="7" name="Text Placeholder 3">
            <a:extLst>
              <a:ext uri="{FF2B5EF4-FFF2-40B4-BE49-F238E27FC236}">
                <a16:creationId xmlns:a16="http://schemas.microsoft.com/office/drawing/2014/main" id="{3936E6E0-7500-4BD5-BE41-264927523309}"/>
              </a:ext>
            </a:extLst>
          </p:cNvPr>
          <p:cNvSpPr txBox="1">
            <a:spLocks/>
          </p:cNvSpPr>
          <p:nvPr/>
        </p:nvSpPr>
        <p:spPr>
          <a:xfrm>
            <a:off x="5125375" y="3371783"/>
            <a:ext cx="6265088"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en-US" dirty="0"/>
              <a:t>Issues:</a:t>
            </a:r>
          </a:p>
        </p:txBody>
      </p:sp>
      <p:sp>
        <p:nvSpPr>
          <p:cNvPr id="8" name="Content Placeholder 4">
            <a:extLst>
              <a:ext uri="{FF2B5EF4-FFF2-40B4-BE49-F238E27FC236}">
                <a16:creationId xmlns:a16="http://schemas.microsoft.com/office/drawing/2014/main" id="{3C775605-94BE-4C33-BA96-937085B3C225}"/>
              </a:ext>
            </a:extLst>
          </p:cNvPr>
          <p:cNvSpPr txBox="1">
            <a:spLocks/>
          </p:cNvSpPr>
          <p:nvPr/>
        </p:nvSpPr>
        <p:spPr>
          <a:xfrm>
            <a:off x="5125439" y="3873060"/>
            <a:ext cx="6264350" cy="1902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r>
              <a:rPr lang="en-US" dirty="0"/>
              <a:t>lack of cohesion or relationship between topics</a:t>
            </a:r>
          </a:p>
          <a:p>
            <a:pPr lvl="1"/>
            <a:r>
              <a:rPr lang="en-US" dirty="0"/>
              <a:t>leaves no room for disagreement</a:t>
            </a:r>
          </a:p>
          <a:p>
            <a:pPr lvl="1"/>
            <a:r>
              <a:rPr lang="en-US" dirty="0"/>
              <a:t>topic is too general</a:t>
            </a:r>
          </a:p>
          <a:p>
            <a:pPr lvl="1"/>
            <a:r>
              <a:rPr lang="en-US" dirty="0"/>
              <a:t>vague wording</a:t>
            </a:r>
          </a:p>
          <a:p>
            <a:pPr lvl="1"/>
            <a:r>
              <a:rPr lang="en-US" dirty="0"/>
              <a:t>States the obvious</a:t>
            </a:r>
          </a:p>
        </p:txBody>
      </p:sp>
    </p:spTree>
    <p:extLst>
      <p:ext uri="{BB962C8B-B14F-4D97-AF65-F5344CB8AC3E}">
        <p14:creationId xmlns:p14="http://schemas.microsoft.com/office/powerpoint/2010/main" val="19720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 </a:t>
            </a:r>
            <a:br>
              <a:rPr lang="en-US" dirty="0"/>
            </a:br>
            <a:r>
              <a:rPr lang="en-US" dirty="0"/>
              <a:t>Try This</a:t>
            </a:r>
          </a:p>
        </p:txBody>
      </p:sp>
      <p:sp>
        <p:nvSpPr>
          <p:cNvPr id="4" name="Text Placeholder 3">
            <a:extLst>
              <a:ext uri="{FF2B5EF4-FFF2-40B4-BE49-F238E27FC236}">
                <a16:creationId xmlns:a16="http://schemas.microsoft.com/office/drawing/2014/main" id="{9CD2CEA4-0B88-447E-86B2-E94D95A81AE1}"/>
              </a:ext>
            </a:extLst>
          </p:cNvPr>
          <p:cNvSpPr>
            <a:spLocks noGrp="1"/>
          </p:cNvSpPr>
          <p:nvPr>
            <p:ph type="body" idx="1"/>
          </p:nvPr>
        </p:nvSpPr>
        <p:spPr>
          <a:xfrm>
            <a:off x="5125875" y="736847"/>
            <a:ext cx="6265088" cy="685800"/>
          </a:xfrm>
        </p:spPr>
        <p:txBody>
          <a:bodyPr/>
          <a:lstStyle/>
          <a:p>
            <a:r>
              <a:rPr lang="en-US" dirty="0"/>
              <a:t>Structure:</a:t>
            </a:r>
          </a:p>
        </p:txBody>
      </p:sp>
      <p:sp>
        <p:nvSpPr>
          <p:cNvPr id="5" name="Content Placeholder 4"/>
          <p:cNvSpPr>
            <a:spLocks noGrp="1"/>
          </p:cNvSpPr>
          <p:nvPr>
            <p:ph sz="half" idx="2"/>
          </p:nvPr>
        </p:nvSpPr>
        <p:spPr>
          <a:xfrm>
            <a:off x="5125939" y="1219047"/>
            <a:ext cx="6264350" cy="1263297"/>
          </a:xfrm>
        </p:spPr>
        <p:txBody>
          <a:bodyPr>
            <a:normAutofit/>
          </a:bodyPr>
          <a:lstStyle/>
          <a:p>
            <a:r>
              <a:rPr lang="en-US" b="1" dirty="0"/>
              <a:t>Specific topic </a:t>
            </a:r>
            <a:r>
              <a:rPr lang="en-US" dirty="0"/>
              <a:t>+ </a:t>
            </a:r>
            <a:r>
              <a:rPr lang="en-US" u="sng" dirty="0"/>
              <a:t>debatable view </a:t>
            </a:r>
            <a:r>
              <a:rPr lang="en-US" dirty="0"/>
              <a:t>+ </a:t>
            </a:r>
            <a:r>
              <a:rPr lang="en-US" i="1" dirty="0"/>
              <a:t>significance to audience</a:t>
            </a:r>
          </a:p>
        </p:txBody>
      </p:sp>
      <p:sp>
        <p:nvSpPr>
          <p:cNvPr id="6" name="Text Placeholder 5">
            <a:extLst>
              <a:ext uri="{FF2B5EF4-FFF2-40B4-BE49-F238E27FC236}">
                <a16:creationId xmlns:a16="http://schemas.microsoft.com/office/drawing/2014/main" id="{D0C7EA99-EEEF-4949-8000-44B5E4EF018C}"/>
              </a:ext>
            </a:extLst>
          </p:cNvPr>
          <p:cNvSpPr>
            <a:spLocks noGrp="1"/>
          </p:cNvSpPr>
          <p:nvPr>
            <p:ph type="body" sz="quarter" idx="3"/>
          </p:nvPr>
        </p:nvSpPr>
        <p:spPr>
          <a:xfrm>
            <a:off x="5125907" y="1967994"/>
            <a:ext cx="6264414" cy="685800"/>
          </a:xfrm>
        </p:spPr>
        <p:txBody>
          <a:bodyPr/>
          <a:lstStyle/>
          <a:p>
            <a:r>
              <a:rPr lang="en-US" dirty="0"/>
              <a:t>EXAMPLE:</a:t>
            </a:r>
          </a:p>
        </p:txBody>
      </p:sp>
      <p:sp>
        <p:nvSpPr>
          <p:cNvPr id="3" name="Content Placeholder 2">
            <a:extLst>
              <a:ext uri="{FF2B5EF4-FFF2-40B4-BE49-F238E27FC236}">
                <a16:creationId xmlns:a16="http://schemas.microsoft.com/office/drawing/2014/main" id="{3336E50A-320A-4152-A567-11C6CF2779D6}"/>
              </a:ext>
            </a:extLst>
          </p:cNvPr>
          <p:cNvSpPr>
            <a:spLocks noGrp="1"/>
          </p:cNvSpPr>
          <p:nvPr>
            <p:ph sz="quarter" idx="4"/>
          </p:nvPr>
        </p:nvSpPr>
        <p:spPr>
          <a:xfrm>
            <a:off x="5125875" y="2479905"/>
            <a:ext cx="6265588" cy="1704060"/>
          </a:xfrm>
        </p:spPr>
        <p:txBody>
          <a:bodyPr>
            <a:normAutofit/>
          </a:bodyPr>
          <a:lstStyle/>
          <a:p>
            <a:r>
              <a:rPr lang="en-US" dirty="0"/>
              <a:t>“</a:t>
            </a:r>
            <a:r>
              <a:rPr lang="en-US" b="1" dirty="0"/>
              <a:t>Solving the problem of overcrowding </a:t>
            </a:r>
            <a:r>
              <a:rPr lang="en-US" dirty="0"/>
              <a:t>would </a:t>
            </a:r>
            <a:r>
              <a:rPr lang="en-US" u="sng" dirty="0"/>
              <a:t>allow more students to get the instruction they need to become productive members of society</a:t>
            </a:r>
            <a:r>
              <a:rPr lang="en-US" dirty="0"/>
              <a:t>, which is </a:t>
            </a:r>
            <a:r>
              <a:rPr lang="en-US" i="1" dirty="0"/>
              <a:t>the most important goal in education in America today</a:t>
            </a:r>
            <a:r>
              <a:rPr lang="en-US" dirty="0"/>
              <a:t>.</a:t>
            </a:r>
            <a:r>
              <a:rPr lang="en-US" i="1" dirty="0"/>
              <a:t>” </a:t>
            </a:r>
          </a:p>
        </p:txBody>
      </p:sp>
      <p:sp>
        <p:nvSpPr>
          <p:cNvPr id="7" name="Text Placeholder 3">
            <a:extLst>
              <a:ext uri="{FF2B5EF4-FFF2-40B4-BE49-F238E27FC236}">
                <a16:creationId xmlns:a16="http://schemas.microsoft.com/office/drawing/2014/main" id="{3936E6E0-7500-4BD5-BE41-264927523309}"/>
              </a:ext>
            </a:extLst>
          </p:cNvPr>
          <p:cNvSpPr txBox="1">
            <a:spLocks/>
          </p:cNvSpPr>
          <p:nvPr/>
        </p:nvSpPr>
        <p:spPr>
          <a:xfrm>
            <a:off x="5125875" y="4010076"/>
            <a:ext cx="6265088"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en-US" dirty="0"/>
              <a:t>FIXES:</a:t>
            </a:r>
          </a:p>
        </p:txBody>
      </p:sp>
      <p:sp>
        <p:nvSpPr>
          <p:cNvPr id="8" name="Content Placeholder 4">
            <a:extLst>
              <a:ext uri="{FF2B5EF4-FFF2-40B4-BE49-F238E27FC236}">
                <a16:creationId xmlns:a16="http://schemas.microsoft.com/office/drawing/2014/main" id="{3C775605-94BE-4C33-BA96-937085B3C225}"/>
              </a:ext>
            </a:extLst>
          </p:cNvPr>
          <p:cNvSpPr txBox="1">
            <a:spLocks/>
          </p:cNvSpPr>
          <p:nvPr/>
        </p:nvSpPr>
        <p:spPr>
          <a:xfrm>
            <a:off x="5125375" y="4448400"/>
            <a:ext cx="6264350" cy="1902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r>
              <a:rPr lang="en-US" dirty="0"/>
              <a:t>Develops a </a:t>
            </a:r>
            <a:r>
              <a:rPr lang="en-US" u="sng" dirty="0"/>
              <a:t>single idea </a:t>
            </a:r>
            <a:r>
              <a:rPr lang="en-US" dirty="0"/>
              <a:t>in depth</a:t>
            </a:r>
          </a:p>
          <a:p>
            <a:pPr lvl="1"/>
            <a:r>
              <a:rPr lang="en-US" dirty="0"/>
              <a:t>A rational disagreement would be about the goal of education in America, or about which problem needs to be solved first. </a:t>
            </a:r>
          </a:p>
          <a:p>
            <a:pPr lvl="1"/>
            <a:r>
              <a:rPr lang="en-US" dirty="0"/>
              <a:t>Direct cohesion between the problem and the solution</a:t>
            </a:r>
          </a:p>
          <a:p>
            <a:pPr lvl="1"/>
            <a:endParaRPr lang="en-US" dirty="0"/>
          </a:p>
        </p:txBody>
      </p:sp>
    </p:spTree>
    <p:extLst>
      <p:ext uri="{BB962C8B-B14F-4D97-AF65-F5344CB8AC3E}">
        <p14:creationId xmlns:p14="http://schemas.microsoft.com/office/powerpoint/2010/main" val="35560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normAutofit/>
          </a:bodyPr>
          <a:lstStyle/>
          <a:p>
            <a:r>
              <a:rPr lang="en-US" dirty="0"/>
              <a:t>Structure </a:t>
            </a:r>
            <a:br>
              <a:rPr lang="en-US" dirty="0"/>
            </a:br>
            <a:r>
              <a:rPr lang="en-US" dirty="0"/>
              <a:t>&amp; </a:t>
            </a:r>
            <a:br>
              <a:rPr lang="en-US" dirty="0"/>
            </a:br>
            <a:r>
              <a:rPr lang="en-US" dirty="0"/>
              <a:t>Thesis</a:t>
            </a:r>
          </a:p>
        </p:txBody>
      </p:sp>
      <p:sp>
        <p:nvSpPr>
          <p:cNvPr id="3" name="Content Placeholder 2"/>
          <p:cNvSpPr>
            <a:spLocks noGrp="1"/>
          </p:cNvSpPr>
          <p:nvPr>
            <p:ph idx="1"/>
          </p:nvPr>
        </p:nvSpPr>
        <p:spPr>
          <a:xfrm>
            <a:off x="5118447" y="803186"/>
            <a:ext cx="6281873" cy="5248622"/>
          </a:xfrm>
        </p:spPr>
        <p:txBody>
          <a:bodyPr>
            <a:normAutofit/>
          </a:bodyPr>
          <a:lstStyle/>
          <a:p>
            <a:r>
              <a:rPr lang="en-US" dirty="0"/>
              <a:t>A thesis provides the reader with an overview of the </a:t>
            </a:r>
            <a:r>
              <a:rPr lang="en-US" u="sng" dirty="0"/>
              <a:t>structure</a:t>
            </a:r>
            <a:r>
              <a:rPr lang="en-US" dirty="0"/>
              <a:t> and the </a:t>
            </a:r>
            <a:r>
              <a:rPr lang="en-US" u="sng" dirty="0"/>
              <a:t>rhetorical pattern </a:t>
            </a:r>
            <a:r>
              <a:rPr lang="en-US" dirty="0"/>
              <a:t>of writing</a:t>
            </a:r>
          </a:p>
          <a:p>
            <a:pPr lvl="1"/>
            <a:r>
              <a:rPr lang="en-US" dirty="0"/>
              <a:t>Keywords and verbs provide clues to pattern</a:t>
            </a:r>
          </a:p>
          <a:p>
            <a:pPr lvl="1"/>
            <a:r>
              <a:rPr lang="en-US" dirty="0"/>
              <a:t>General or specific points hint at the roadmap</a:t>
            </a:r>
            <a:br>
              <a:rPr lang="en-US" dirty="0"/>
            </a:br>
            <a:endParaRPr lang="en-US" dirty="0"/>
          </a:p>
          <a:p>
            <a:r>
              <a:rPr lang="en-US" dirty="0"/>
              <a:t>But in order for our thesis to guide our structure, we need to know what thinking is expected of us</a:t>
            </a:r>
          </a:p>
          <a:p>
            <a:pPr lvl="1"/>
            <a:r>
              <a:rPr lang="en-US" dirty="0"/>
              <a:t>Sometimes you’ll get this information from a prompt, telling you to write a comparison/causal analysis/</a:t>
            </a:r>
            <a:r>
              <a:rPr lang="en-US" dirty="0" err="1"/>
              <a:t>etc</a:t>
            </a:r>
            <a:endParaRPr lang="en-US" dirty="0"/>
          </a:p>
          <a:p>
            <a:pPr lvl="1"/>
            <a:r>
              <a:rPr lang="en-US" dirty="0"/>
              <a:t>Other times, you’ll only get key words: discuss the </a:t>
            </a:r>
            <a:r>
              <a:rPr lang="en-US" i="1" dirty="0"/>
              <a:t>effects</a:t>
            </a:r>
            <a:r>
              <a:rPr lang="en-US" dirty="0"/>
              <a:t> of… talk about the </a:t>
            </a:r>
            <a:r>
              <a:rPr lang="en-US" i="1" dirty="0"/>
              <a:t>benefits of</a:t>
            </a:r>
            <a:r>
              <a:rPr lang="en-US" dirty="0"/>
              <a:t>… </a:t>
            </a:r>
            <a:r>
              <a:rPr lang="en-US" i="1" dirty="0"/>
              <a:t>Why does</a:t>
            </a:r>
            <a:r>
              <a:rPr lang="en-US" dirty="0"/>
              <a:t>….</a:t>
            </a:r>
          </a:p>
        </p:txBody>
      </p:sp>
    </p:spTree>
    <p:extLst>
      <p:ext uri="{BB962C8B-B14F-4D97-AF65-F5344CB8AC3E}">
        <p14:creationId xmlns:p14="http://schemas.microsoft.com/office/powerpoint/2010/main" val="4228808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D77BF60-CC87-4027-B3A1-21222A987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39E3CBF9-BAA3-4654-9C20-8457916C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DF86235A-7821-4C9B-B00C-A6D4997E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DE04CFF3-0067-40C4-A502-FD43E6373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3037DCE4-244D-4455-814F-C32C5AAF0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BB37AF1A-E10D-47F9-8CB6-CAC43089D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80286243-26F2-40E9-83FD-D4200A16F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D90A700B-85BC-45F8-9652-72A72176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BA84F2EA-FBDD-4B0B-8EEB-3112A023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B14D210-D95B-44BE-94CF-B8A899AF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C97AA8A3-5D0D-4295-B878-4876554F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DA6907CB-7510-4979-A274-5F202AC4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CDC01392-803F-446A-B518-EE3CA21A7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48F6318-9253-44DE-9F80-3AAA08F15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2AEF689E-C7B9-4F8D-905C-142D1FC6F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7FC3467E-0EFC-4845-B9D9-015017B4E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7C220884-350B-4680-B923-7DD73FCBE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0A1E7EC2-949A-4D2A-8140-AD021D38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5464AFDF-444D-41C6-866D-234594CB5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F4AFC20A-B8F4-4340-8EE6-C281F05A9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55325372-8B9A-46B7-99C5-AD2EFBD67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8CE6AB0E-E26C-4FCA-9021-D1F2CFDDE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BD2348D4-E1BA-4B8B-8E09-1F8CAC8069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BD155FD3-C0DD-42A7-8657-4C87201CD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BA7C20E1-83E3-4B4B-9C0E-AAF4383E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92D16DDD-7A4B-45BF-92D2-3C3EB690F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1" name="Rectangle 100">
            <a:extLst>
              <a:ext uri="{FF2B5EF4-FFF2-40B4-BE49-F238E27FC236}">
                <a16:creationId xmlns:a16="http://schemas.microsoft.com/office/drawing/2014/main" id="{1ADF8D49-9100-483A-BD47-470463D24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F5EEAC30-4C6E-4265-B6CB-39A67CED3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4" name="Freeform 5">
              <a:extLst>
                <a:ext uri="{FF2B5EF4-FFF2-40B4-BE49-F238E27FC236}">
                  <a16:creationId xmlns:a16="http://schemas.microsoft.com/office/drawing/2014/main" id="{03FDDFD1-231A-4DE4-8393-9917D50F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a:extLst>
                <a:ext uri="{FF2B5EF4-FFF2-40B4-BE49-F238E27FC236}">
                  <a16:creationId xmlns:a16="http://schemas.microsoft.com/office/drawing/2014/main" id="{141A2410-EE55-4769-899A-36E5017028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A29F149D-5B86-4DF5-9B9C-3320B217C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8897F62B-14B4-43A9-9023-0E3381B03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9">
              <a:extLst>
                <a:ext uri="{FF2B5EF4-FFF2-40B4-BE49-F238E27FC236}">
                  <a16:creationId xmlns:a16="http://schemas.microsoft.com/office/drawing/2014/main" id="{E61FA67A-5C2A-49E3-8CF4-39947E8AA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a:extLst>
                <a:ext uri="{FF2B5EF4-FFF2-40B4-BE49-F238E27FC236}">
                  <a16:creationId xmlns:a16="http://schemas.microsoft.com/office/drawing/2014/main" id="{7EA4C394-3E2A-4DC7-9E2E-C192E7EFCC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a:extLst>
                <a:ext uri="{FF2B5EF4-FFF2-40B4-BE49-F238E27FC236}">
                  <a16:creationId xmlns:a16="http://schemas.microsoft.com/office/drawing/2014/main" id="{304076AF-4DBF-40EE-945B-5079CB4D9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
              <a:extLst>
                <a:ext uri="{FF2B5EF4-FFF2-40B4-BE49-F238E27FC236}">
                  <a16:creationId xmlns:a16="http://schemas.microsoft.com/office/drawing/2014/main" id="{453314F6-B174-4155-83CB-60CADADBF0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3">
              <a:extLst>
                <a:ext uri="{FF2B5EF4-FFF2-40B4-BE49-F238E27FC236}">
                  <a16:creationId xmlns:a16="http://schemas.microsoft.com/office/drawing/2014/main" id="{1C53F01D-A586-4031-A878-D37FA5B235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
              <a:extLst>
                <a:ext uri="{FF2B5EF4-FFF2-40B4-BE49-F238E27FC236}">
                  <a16:creationId xmlns:a16="http://schemas.microsoft.com/office/drawing/2014/main" id="{148CBB11-EA57-449D-ACC8-139D5F207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5">
              <a:extLst>
                <a:ext uri="{FF2B5EF4-FFF2-40B4-BE49-F238E27FC236}">
                  <a16:creationId xmlns:a16="http://schemas.microsoft.com/office/drawing/2014/main" id="{888AFEC8-18C8-4327-842F-C8AB08D1E9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
              <a:extLst>
                <a:ext uri="{FF2B5EF4-FFF2-40B4-BE49-F238E27FC236}">
                  <a16:creationId xmlns:a16="http://schemas.microsoft.com/office/drawing/2014/main" id="{A75E1BD0-24B9-481A-8C6E-216BAA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650262A5-DAA6-4034-A3EF-5DAB616D0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5C8CD9EC-1EC2-412C-99F9-7B00CF3278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4C52BA0A-320C-4065-84B3-1564D07FE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0486B18E-ED55-4A4F-9A8B-6116D8CBE5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E26E0164-2DB7-4DAC-B397-D67CA93DF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
              <a:extLst>
                <a:ext uri="{FF2B5EF4-FFF2-40B4-BE49-F238E27FC236}">
                  <a16:creationId xmlns:a16="http://schemas.microsoft.com/office/drawing/2014/main" id="{11862533-B4AC-4598-932D-59B4A62C0C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3">
              <a:extLst>
                <a:ext uri="{FF2B5EF4-FFF2-40B4-BE49-F238E27FC236}">
                  <a16:creationId xmlns:a16="http://schemas.microsoft.com/office/drawing/2014/main" id="{3847EE90-5C98-4D28-86CD-62BDE45471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4">
              <a:extLst>
                <a:ext uri="{FF2B5EF4-FFF2-40B4-BE49-F238E27FC236}">
                  <a16:creationId xmlns:a16="http://schemas.microsoft.com/office/drawing/2014/main" id="{BC8B5119-8F1C-4E86-9F1B-968E4ABCD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
              <a:extLst>
                <a:ext uri="{FF2B5EF4-FFF2-40B4-BE49-F238E27FC236}">
                  <a16:creationId xmlns:a16="http://schemas.microsoft.com/office/drawing/2014/main" id="{548D604F-593A-4067-83E9-4D09EDD8F3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6">
            <a:extLst>
              <a:ext uri="{FF2B5EF4-FFF2-40B4-BE49-F238E27FC236}">
                <a16:creationId xmlns:a16="http://schemas.microsoft.com/office/drawing/2014/main" id="{552D4751-8597-42C3-BEB0-37A2BDEADAA8}"/>
              </a:ext>
            </a:extLst>
          </p:cNvPr>
          <p:cNvPicPr>
            <a:picLocks noChangeAspect="1"/>
          </p:cNvPicPr>
          <p:nvPr/>
        </p:nvPicPr>
        <p:blipFill rotWithShape="1">
          <a:blip r:embed="rId3"/>
          <a:srcRect t="13323" r="-1" b="1768"/>
          <a:stretch/>
        </p:blipFill>
        <p:spPr>
          <a:xfrm>
            <a:off x="20" y="227"/>
            <a:ext cx="12191675" cy="6858000"/>
          </a:xfrm>
          <a:prstGeom prst="rect">
            <a:avLst/>
          </a:prstGeom>
        </p:spPr>
      </p:pic>
      <p:grpSp>
        <p:nvGrpSpPr>
          <p:cNvPr id="126" name="Group 125">
            <a:extLst>
              <a:ext uri="{FF2B5EF4-FFF2-40B4-BE49-F238E27FC236}">
                <a16:creationId xmlns:a16="http://schemas.microsoft.com/office/drawing/2014/main" id="{6BD9BC84-F1E6-4EAA-A8D4-FBA8A51243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156" y="1699589"/>
            <a:ext cx="3675191" cy="3470421"/>
            <a:chOff x="697168" y="1816768"/>
            <a:chExt cx="3675191" cy="3470421"/>
          </a:xfrm>
        </p:grpSpPr>
        <p:sp>
          <p:nvSpPr>
            <p:cNvPr id="127" name="Rectangle 126">
              <a:extLst>
                <a:ext uri="{FF2B5EF4-FFF2-40B4-BE49-F238E27FC236}">
                  <a16:creationId xmlns:a16="http://schemas.microsoft.com/office/drawing/2014/main" id="{C63C8FF2-1831-4E0E-A663-E4E136469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168" y="1816768"/>
              <a:ext cx="3675191"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22">
              <a:extLst>
                <a:ext uri="{FF2B5EF4-FFF2-40B4-BE49-F238E27FC236}">
                  <a16:creationId xmlns:a16="http://schemas.microsoft.com/office/drawing/2014/main" id="{C6640936-C662-441B-BDD8-871BFC76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A2C69D4-394D-49CC-A526-A36AD3FB7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282620" y="2358391"/>
            <a:ext cx="3498979" cy="2453676"/>
          </a:xfrm>
        </p:spPr>
        <p:txBody>
          <a:bodyPr vert="horz" lIns="228600" tIns="228600" rIns="228600" bIns="228600" rtlCol="0" anchor="ctr">
            <a:normAutofit/>
          </a:bodyPr>
          <a:lstStyle/>
          <a:p>
            <a:r>
              <a:rPr lang="en-US" sz="4000"/>
              <a:t>How the thesis affects organization</a:t>
            </a:r>
          </a:p>
        </p:txBody>
      </p:sp>
      <p:sp>
        <p:nvSpPr>
          <p:cNvPr id="131" name="Rectangle 130">
            <a:extLst>
              <a:ext uri="{FF2B5EF4-FFF2-40B4-BE49-F238E27FC236}">
                <a16:creationId xmlns:a16="http://schemas.microsoft.com/office/drawing/2014/main" id="{FBBC8038-1CE2-401A-8C88-4B13496E6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901531" y="803186"/>
            <a:ext cx="4498789" cy="5248622"/>
          </a:xfrm>
        </p:spPr>
        <p:txBody>
          <a:bodyPr vert="horz" lIns="91440" tIns="45720" rIns="91440" bIns="45720" rtlCol="0" anchor="ctr">
            <a:normAutofit/>
          </a:bodyPr>
          <a:lstStyle/>
          <a:p>
            <a:pPr marL="0" indent="0">
              <a:buNone/>
            </a:pPr>
            <a:r>
              <a:rPr lang="en-US" dirty="0">
                <a:solidFill>
                  <a:srgbClr val="FFFFFE"/>
                </a:solidFill>
              </a:rPr>
              <a:t>5 paragraph essay:</a:t>
            </a:r>
          </a:p>
          <a:p>
            <a:pPr marL="342900"/>
            <a:r>
              <a:rPr lang="en-US" dirty="0">
                <a:solidFill>
                  <a:srgbClr val="FFFFFE"/>
                </a:solidFill>
              </a:rPr>
              <a:t>Education in America is facing a lot of issues.</a:t>
            </a:r>
          </a:p>
          <a:p>
            <a:pPr marL="800100" lvl="1"/>
            <a:r>
              <a:rPr lang="en-US" dirty="0">
                <a:solidFill>
                  <a:srgbClr val="FFFFFE"/>
                </a:solidFill>
              </a:rPr>
              <a:t>Overcrowding interferes with instruction.</a:t>
            </a:r>
          </a:p>
          <a:p>
            <a:pPr marL="800100" lvl="1"/>
            <a:r>
              <a:rPr lang="en-US" dirty="0">
                <a:solidFill>
                  <a:srgbClr val="FFFFFE"/>
                </a:solidFill>
              </a:rPr>
              <a:t>Increasing crime in schools makes students unable to work.</a:t>
            </a:r>
          </a:p>
          <a:p>
            <a:pPr marL="800100" lvl="1"/>
            <a:r>
              <a:rPr lang="en-US" dirty="0">
                <a:solidFill>
                  <a:srgbClr val="FFFFFE"/>
                </a:solidFill>
              </a:rPr>
              <a:t>Lack of technology means students are not prepared for the work force.</a:t>
            </a:r>
          </a:p>
          <a:p>
            <a:pPr marL="342900"/>
            <a:r>
              <a:rPr lang="en-US" dirty="0">
                <a:solidFill>
                  <a:srgbClr val="FFFFFE"/>
                </a:solidFill>
              </a:rPr>
              <a:t>Conclusion: I’ve talked about three points and these points, shockingly, still matter and are, like, totally connected. </a:t>
            </a:r>
          </a:p>
        </p:txBody>
      </p:sp>
    </p:spTree>
    <p:extLst>
      <p:ext uri="{BB962C8B-B14F-4D97-AF65-F5344CB8AC3E}">
        <p14:creationId xmlns:p14="http://schemas.microsoft.com/office/powerpoint/2010/main" val="5962710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D77BF60-CC87-4027-B3A1-21222A987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39E3CBF9-BAA3-4654-9C20-8457916C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DF86235A-7821-4C9B-B00C-A6D4997E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DE04CFF3-0067-40C4-A502-FD43E6373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3037DCE4-244D-4455-814F-C32C5AAF0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BB37AF1A-E10D-47F9-8CB6-CAC43089D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80286243-26F2-40E9-83FD-D4200A16F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D90A700B-85BC-45F8-9652-72A72176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BA84F2EA-FBDD-4B0B-8EEB-3112A023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B14D210-D95B-44BE-94CF-B8A899AF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C97AA8A3-5D0D-4295-B878-4876554F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DA6907CB-7510-4979-A274-5F202AC4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CDC01392-803F-446A-B518-EE3CA21A7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48F6318-9253-44DE-9F80-3AAA08F15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2AEF689E-C7B9-4F8D-905C-142D1FC6F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7FC3467E-0EFC-4845-B9D9-015017B4E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7C220884-350B-4680-B923-7DD73FCBE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0A1E7EC2-949A-4D2A-8140-AD021D38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5464AFDF-444D-41C6-866D-234594CB5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F4AFC20A-B8F4-4340-8EE6-C281F05A9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55325372-8B9A-46B7-99C5-AD2EFBD67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8CE6AB0E-E26C-4FCA-9021-D1F2CFDDE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BD2348D4-E1BA-4B8B-8E09-1F8CAC8069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BD155FD3-C0DD-42A7-8657-4C87201CD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BA7C20E1-83E3-4B4B-9C0E-AAF4383E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92D16DDD-7A4B-45BF-92D2-3C3EB690F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1" name="Rectangle 100">
            <a:extLst>
              <a:ext uri="{FF2B5EF4-FFF2-40B4-BE49-F238E27FC236}">
                <a16:creationId xmlns:a16="http://schemas.microsoft.com/office/drawing/2014/main" id="{472F5541-83C4-474C-814E-017FBBDF7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581591E1-3371-400D-A08C-59A7F43B4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4" name="Freeform 5">
              <a:extLst>
                <a:ext uri="{FF2B5EF4-FFF2-40B4-BE49-F238E27FC236}">
                  <a16:creationId xmlns:a16="http://schemas.microsoft.com/office/drawing/2014/main" id="{5304318D-19FE-423C-8C3C-EBA477A13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a:extLst>
                <a:ext uri="{FF2B5EF4-FFF2-40B4-BE49-F238E27FC236}">
                  <a16:creationId xmlns:a16="http://schemas.microsoft.com/office/drawing/2014/main" id="{483182BD-6442-46D2-84A0-35473F52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EE17BA73-D005-4899-A903-213B1788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A7A2EBD2-3976-462E-B52D-DF98243DE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9">
              <a:extLst>
                <a:ext uri="{FF2B5EF4-FFF2-40B4-BE49-F238E27FC236}">
                  <a16:creationId xmlns:a16="http://schemas.microsoft.com/office/drawing/2014/main" id="{80191D6D-3F01-4BE1-9093-B45E54A2A7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a:extLst>
                <a:ext uri="{FF2B5EF4-FFF2-40B4-BE49-F238E27FC236}">
                  <a16:creationId xmlns:a16="http://schemas.microsoft.com/office/drawing/2014/main" id="{7081D89F-D37A-431E-ADB6-8467FFD7E4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a:extLst>
                <a:ext uri="{FF2B5EF4-FFF2-40B4-BE49-F238E27FC236}">
                  <a16:creationId xmlns:a16="http://schemas.microsoft.com/office/drawing/2014/main" id="{36EC3E15-B4D5-49AD-87F6-05B508F739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
              <a:extLst>
                <a:ext uri="{FF2B5EF4-FFF2-40B4-BE49-F238E27FC236}">
                  <a16:creationId xmlns:a16="http://schemas.microsoft.com/office/drawing/2014/main" id="{4399B236-4D82-4CF5-AF6D-1388C14256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3">
              <a:extLst>
                <a:ext uri="{FF2B5EF4-FFF2-40B4-BE49-F238E27FC236}">
                  <a16:creationId xmlns:a16="http://schemas.microsoft.com/office/drawing/2014/main" id="{EF65A6EB-825C-41F7-8086-8F256A5BC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
              <a:extLst>
                <a:ext uri="{FF2B5EF4-FFF2-40B4-BE49-F238E27FC236}">
                  <a16:creationId xmlns:a16="http://schemas.microsoft.com/office/drawing/2014/main" id="{FF200339-740E-45E6-8B02-1753FF827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5">
              <a:extLst>
                <a:ext uri="{FF2B5EF4-FFF2-40B4-BE49-F238E27FC236}">
                  <a16:creationId xmlns:a16="http://schemas.microsoft.com/office/drawing/2014/main" id="{69C9C74F-518B-4E37-AECE-3D02DF6670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
              <a:extLst>
                <a:ext uri="{FF2B5EF4-FFF2-40B4-BE49-F238E27FC236}">
                  <a16:creationId xmlns:a16="http://schemas.microsoft.com/office/drawing/2014/main" id="{B2DB3AF0-A8E2-4AD8-BC03-5E39812E9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01707A3A-4836-4996-9A37-0CF4F52DE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60F6B4EF-3E40-41AC-BD1F-AD66EB5EC2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27D19C6B-C259-43FC-BDDD-3CFE6F483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D04B38D3-0F28-4931-BA79-05772CA011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42282D72-EC78-4271-ABAD-7D7EBEC54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
              <a:extLst>
                <a:ext uri="{FF2B5EF4-FFF2-40B4-BE49-F238E27FC236}">
                  <a16:creationId xmlns:a16="http://schemas.microsoft.com/office/drawing/2014/main" id="{16D5AC42-3E6D-433E-970E-E16BF5EE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3">
              <a:extLst>
                <a:ext uri="{FF2B5EF4-FFF2-40B4-BE49-F238E27FC236}">
                  <a16:creationId xmlns:a16="http://schemas.microsoft.com/office/drawing/2014/main" id="{9C56A003-0DCE-4C03-8AB4-3FE044AED2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4">
              <a:extLst>
                <a:ext uri="{FF2B5EF4-FFF2-40B4-BE49-F238E27FC236}">
                  <a16:creationId xmlns:a16="http://schemas.microsoft.com/office/drawing/2014/main" id="{0A72E737-876B-4F22-883A-2228955942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
              <a:extLst>
                <a:ext uri="{FF2B5EF4-FFF2-40B4-BE49-F238E27FC236}">
                  <a16:creationId xmlns:a16="http://schemas.microsoft.com/office/drawing/2014/main" id="{6F6F4E86-1D78-4F95-9EC8-2FFE426D9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25E13A42-E414-4779-AA1C-9E48553DDB6A}"/>
              </a:ext>
            </a:extLst>
          </p:cNvPr>
          <p:cNvPicPr>
            <a:picLocks noChangeAspect="1"/>
          </p:cNvPicPr>
          <p:nvPr/>
        </p:nvPicPr>
        <p:blipFill rotWithShape="1">
          <a:blip r:embed="rId2"/>
          <a:srcRect l="23002" r="19626"/>
          <a:stretch/>
        </p:blipFill>
        <p:spPr>
          <a:xfrm>
            <a:off x="20" y="-1"/>
            <a:ext cx="5246087" cy="6858000"/>
          </a:xfrm>
          <a:prstGeom prst="rect">
            <a:avLst/>
          </a:prstGeom>
          <a:ln w="9525">
            <a:solidFill>
              <a:schemeClr val="tx1">
                <a:alpha val="20000"/>
              </a:schemeClr>
            </a:solidFill>
          </a:ln>
        </p:spPr>
      </p:pic>
      <p:grpSp>
        <p:nvGrpSpPr>
          <p:cNvPr id="126" name="Group 125">
            <a:extLst>
              <a:ext uri="{FF2B5EF4-FFF2-40B4-BE49-F238E27FC236}">
                <a16:creationId xmlns:a16="http://schemas.microsoft.com/office/drawing/2014/main" id="{353F6B12-E7BD-41F1-AA63-FB53BA6A0E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27" name="Rectangle 126">
              <a:extLst>
                <a:ext uri="{FF2B5EF4-FFF2-40B4-BE49-F238E27FC236}">
                  <a16:creationId xmlns:a16="http://schemas.microsoft.com/office/drawing/2014/main" id="{B67C5394-59D5-44F6-91CE-0DC81F57C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22">
              <a:extLst>
                <a:ext uri="{FF2B5EF4-FFF2-40B4-BE49-F238E27FC236}">
                  <a16:creationId xmlns:a16="http://schemas.microsoft.com/office/drawing/2014/main" id="{5E10BFBE-0C2E-4B78-8623-DC1430CF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CCC5EA7-C814-47AE-873D-713C944AE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888631" y="2358391"/>
            <a:ext cx="3498979" cy="2453676"/>
          </a:xfrm>
        </p:spPr>
        <p:txBody>
          <a:bodyPr vert="horz" lIns="228600" tIns="228600" rIns="228600" bIns="228600" rtlCol="0" anchor="ctr">
            <a:normAutofit/>
          </a:bodyPr>
          <a:lstStyle/>
          <a:p>
            <a:r>
              <a:rPr lang="en-US" sz="4000" dirty="0"/>
              <a:t>How the thesis COULD affect organization</a:t>
            </a:r>
          </a:p>
        </p:txBody>
      </p:sp>
      <p:sp>
        <p:nvSpPr>
          <p:cNvPr id="5" name="Content Placeholder 4"/>
          <p:cNvSpPr>
            <a:spLocks noGrp="1"/>
          </p:cNvSpPr>
          <p:nvPr>
            <p:ph idx="1"/>
          </p:nvPr>
        </p:nvSpPr>
        <p:spPr>
          <a:xfrm>
            <a:off x="6079808" y="803186"/>
            <a:ext cx="5320512" cy="5248622"/>
          </a:xfrm>
        </p:spPr>
        <p:txBody>
          <a:bodyPr vert="horz" lIns="91440" tIns="45720" rIns="91440" bIns="45720" rtlCol="0" anchor="ctr">
            <a:normAutofit lnSpcReduction="10000"/>
          </a:bodyPr>
          <a:lstStyle/>
          <a:p>
            <a:pPr marL="0" indent="0">
              <a:lnSpc>
                <a:spcPct val="110000"/>
              </a:lnSpc>
              <a:buNone/>
            </a:pPr>
            <a:r>
              <a:rPr lang="en-US" sz="1600" dirty="0"/>
              <a:t>The better essay, focused on several patterns as necessary- causes, effects, process, and on argument:</a:t>
            </a:r>
            <a:br>
              <a:rPr lang="en-US" sz="1600" dirty="0"/>
            </a:br>
            <a:endParaRPr lang="en-US" sz="1600" dirty="0"/>
          </a:p>
          <a:p>
            <a:pPr marL="342900">
              <a:lnSpc>
                <a:spcPct val="110000"/>
              </a:lnSpc>
            </a:pPr>
            <a:r>
              <a:rPr lang="en-US" sz="1600" dirty="0"/>
              <a:t>The primary goal of a high school education is to make all students productive members of society [argument]</a:t>
            </a:r>
          </a:p>
          <a:p>
            <a:pPr marL="800100" lvl="1">
              <a:lnSpc>
                <a:spcPct val="110000"/>
              </a:lnSpc>
            </a:pPr>
            <a:r>
              <a:rPr lang="en-US" sz="1400" dirty="0"/>
              <a:t>Productive members of society need jobs, but as jobs become more competitive, more people need and seek higher education [cause]</a:t>
            </a:r>
          </a:p>
          <a:p>
            <a:pPr marL="800100" lvl="1">
              <a:lnSpc>
                <a:spcPct val="110000"/>
              </a:lnSpc>
            </a:pPr>
            <a:r>
              <a:rPr lang="en-US" sz="1400" dirty="0"/>
              <a:t>At the same time, budget cuts mean fewer teachers in schools, which overcrowds classrooms and reduces the quality of instruction [effect]</a:t>
            </a:r>
          </a:p>
          <a:p>
            <a:pPr marL="800100" lvl="1">
              <a:lnSpc>
                <a:spcPct val="110000"/>
              </a:lnSpc>
            </a:pPr>
            <a:r>
              <a:rPr lang="en-US" sz="1400" dirty="0"/>
              <a:t>Teachers get burned out when classes are overcrowded [effect]</a:t>
            </a:r>
          </a:p>
          <a:p>
            <a:pPr marL="800100" lvl="1">
              <a:lnSpc>
                <a:spcPct val="110000"/>
              </a:lnSpc>
            </a:pPr>
            <a:r>
              <a:rPr lang="en-US" sz="1400" dirty="0"/>
              <a:t>In overcrowded classrooms, too many students slip through the cracks [effect]</a:t>
            </a:r>
          </a:p>
          <a:p>
            <a:pPr marL="342900">
              <a:lnSpc>
                <a:spcPct val="110000"/>
              </a:lnSpc>
            </a:pPr>
            <a:r>
              <a:rPr lang="en-US" sz="1600" dirty="0"/>
              <a:t>Conclusion suggesting what the result of solving the problems might mean for society (looks forward)</a:t>
            </a:r>
          </a:p>
        </p:txBody>
      </p:sp>
      <p:sp>
        <p:nvSpPr>
          <p:cNvPr id="3" name="TextBox 2">
            <a:extLst>
              <a:ext uri="{FF2B5EF4-FFF2-40B4-BE49-F238E27FC236}">
                <a16:creationId xmlns:a16="http://schemas.microsoft.com/office/drawing/2014/main" id="{D2ACEB38-D094-448A-90F3-FB56D9E54796}"/>
              </a:ext>
            </a:extLst>
          </p:cNvPr>
          <p:cNvSpPr txBox="1"/>
          <p:nvPr/>
        </p:nvSpPr>
        <p:spPr>
          <a:xfrm>
            <a:off x="5248175" y="6484255"/>
            <a:ext cx="3076483" cy="261610"/>
          </a:xfrm>
          <a:prstGeom prst="rect">
            <a:avLst/>
          </a:prstGeom>
          <a:noFill/>
        </p:spPr>
        <p:txBody>
          <a:bodyPr wrap="none" rtlCol="0">
            <a:spAutoFit/>
          </a:bodyPr>
          <a:lstStyle/>
          <a:p>
            <a:r>
              <a:rPr lang="en-US" sz="1100" dirty="0"/>
              <a:t>http://web.csulb.edu/~eguzik/fivepara.html</a:t>
            </a:r>
          </a:p>
        </p:txBody>
      </p:sp>
    </p:spTree>
    <p:extLst>
      <p:ext uri="{BB962C8B-B14F-4D97-AF65-F5344CB8AC3E}">
        <p14:creationId xmlns:p14="http://schemas.microsoft.com/office/powerpoint/2010/main" val="104224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6" name="Rectangle 35">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36">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0" name="Rectangle 39">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3"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7" descr="A body of water with ice and snow covered mountains in the background&#10;&#10;Description automatically generated with low confidence">
            <a:extLst>
              <a:ext uri="{FF2B5EF4-FFF2-40B4-BE49-F238E27FC236}">
                <a16:creationId xmlns:a16="http://schemas.microsoft.com/office/drawing/2014/main" id="{4ED90F88-085C-4EDA-A0BF-98366CC9D9F2}"/>
              </a:ext>
            </a:extLst>
          </p:cNvPr>
          <p:cNvPicPr>
            <a:picLocks noChangeAspect="1"/>
          </p:cNvPicPr>
          <p:nvPr/>
        </p:nvPicPr>
        <p:blipFill rotWithShape="1">
          <a:blip r:embed="rId2"/>
          <a:srcRect t="15212" r="-1" b="24696"/>
          <a:stretch/>
        </p:blipFill>
        <p:spPr>
          <a:xfrm>
            <a:off x="1" y="10"/>
            <a:ext cx="12191695" cy="4120995"/>
          </a:xfrm>
          <a:prstGeom prst="rect">
            <a:avLst/>
          </a:prstGeom>
          <a:ln w="12700">
            <a:noFill/>
          </a:ln>
        </p:spPr>
      </p:pic>
      <p:grpSp>
        <p:nvGrpSpPr>
          <p:cNvPr id="63" name="Group 62">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4"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502C0A5C-9AB8-47BD-AF95-BCEDA65EE953}"/>
              </a:ext>
            </a:extLst>
          </p:cNvPr>
          <p:cNvSpPr>
            <a:spLocks noGrp="1"/>
          </p:cNvSpPr>
          <p:nvPr>
            <p:ph type="title"/>
          </p:nvPr>
        </p:nvSpPr>
        <p:spPr>
          <a:xfrm>
            <a:off x="1683982" y="4293388"/>
            <a:ext cx="8833655" cy="982050"/>
          </a:xfrm>
        </p:spPr>
        <p:txBody>
          <a:bodyPr vert="horz" lIns="228600" tIns="228600" rIns="228600" bIns="0" rtlCol="0" anchor="b">
            <a:noAutofit/>
          </a:bodyPr>
          <a:lstStyle/>
          <a:p>
            <a:pPr>
              <a:lnSpc>
                <a:spcPct val="80000"/>
              </a:lnSpc>
            </a:pPr>
            <a:r>
              <a:rPr lang="en-US" sz="6600" dirty="0"/>
              <a:t>Thesis Statement Practice</a:t>
            </a:r>
          </a:p>
        </p:txBody>
      </p:sp>
    </p:spTree>
    <p:extLst>
      <p:ext uri="{BB962C8B-B14F-4D97-AF65-F5344CB8AC3E}">
        <p14:creationId xmlns:p14="http://schemas.microsoft.com/office/powerpoint/2010/main" val="3764343224"/>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242841"/>
      </a:dk2>
      <a:lt2>
        <a:srgbClr val="E8E4E2"/>
      </a:lt2>
      <a:accent1>
        <a:srgbClr val="29A4E7"/>
      </a:accent1>
      <a:accent2>
        <a:srgbClr val="1E48D6"/>
      </a:accent2>
      <a:accent3>
        <a:srgbClr val="5230E8"/>
      </a:accent3>
      <a:accent4>
        <a:srgbClr val="8917D5"/>
      </a:accent4>
      <a:accent5>
        <a:srgbClr val="E729E3"/>
      </a:accent5>
      <a:accent6>
        <a:srgbClr val="D51782"/>
      </a:accent6>
      <a:hlink>
        <a:srgbClr val="BF6C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2184</Words>
  <Application>Microsoft Office PowerPoint</Application>
  <PresentationFormat>Widescreen</PresentationFormat>
  <Paragraphs>176</Paragraphs>
  <Slides>32</Slides>
  <Notes>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Avenir Next LT Pro</vt:lpstr>
      <vt:lpstr>Calibri</vt:lpstr>
      <vt:lpstr>Calibri Light</vt:lpstr>
      <vt:lpstr>Roboto</vt:lpstr>
      <vt:lpstr>Rockwell</vt:lpstr>
      <vt:lpstr>Wingdings</vt:lpstr>
      <vt:lpstr>AccentBoxVTI</vt:lpstr>
      <vt:lpstr>Atlas</vt:lpstr>
      <vt:lpstr>Internal Writing Structures</vt:lpstr>
      <vt:lpstr>Thesis Statements</vt:lpstr>
      <vt:lpstr>Thesis Structure</vt:lpstr>
      <vt:lpstr>High School Thesis Issues</vt:lpstr>
      <vt:lpstr>Instead,  Try This</vt:lpstr>
      <vt:lpstr>Structure  &amp;  Thesis</vt:lpstr>
      <vt:lpstr>How the thesis affects organization</vt:lpstr>
      <vt:lpstr>How the thesis COULD affect organization</vt:lpstr>
      <vt:lpstr>Thesis Statement Practice</vt:lpstr>
      <vt:lpstr>How to do this on your own</vt:lpstr>
      <vt:lpstr>PowerPoint Presentation</vt:lpstr>
      <vt:lpstr>MINUTE THESIS ACTIVITY!!!</vt:lpstr>
      <vt:lpstr>Topic Sentences</vt:lpstr>
      <vt:lpstr>Topic Sentences</vt:lpstr>
      <vt:lpstr>Topic Sentences</vt:lpstr>
      <vt:lpstr>From Thesis to Topic Sentence</vt:lpstr>
      <vt:lpstr>Topic Sentence Practice</vt:lpstr>
      <vt:lpstr>Topic Sentence Practice #1</vt:lpstr>
      <vt:lpstr>Topic Sentence Practice #2 Which of the following would NOT be  an appropriate topic sentence?</vt:lpstr>
      <vt:lpstr>How to Fix  the Issues</vt:lpstr>
      <vt:lpstr>How to Fix the Issues</vt:lpstr>
      <vt:lpstr>Linking Sentences   Regardless of how good your defense is, readers will lose interest if you don’t address why your argument matters  </vt:lpstr>
      <vt:lpstr>Example</vt:lpstr>
      <vt:lpstr>Transitions</vt:lpstr>
      <vt:lpstr>Transitions</vt:lpstr>
      <vt:lpstr>Transitions are found…</vt:lpstr>
      <vt:lpstr>Organization of Ideas</vt:lpstr>
      <vt:lpstr>Example</vt:lpstr>
      <vt:lpstr>Transition Practice</vt:lpstr>
      <vt:lpstr>Which of the following categories would be appropriate for the transition?</vt:lpstr>
      <vt:lpstr>PowerPoint Presentation</vt:lpstr>
      <vt:lpstr>Examples of Transitions that Signal Contrast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Statements  &amp;  Topic Sentences</dc:title>
  <dc:creator>Kirsten Holt</dc:creator>
  <cp:lastModifiedBy>Kirsten Holt</cp:lastModifiedBy>
  <cp:revision>4</cp:revision>
  <dcterms:created xsi:type="dcterms:W3CDTF">2020-08-18T22:12:01Z</dcterms:created>
  <dcterms:modified xsi:type="dcterms:W3CDTF">2022-01-06T21:35:55Z</dcterms:modified>
</cp:coreProperties>
</file>